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3.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0" r:id="rId4"/>
    <p:sldMasterId id="2147483860" r:id="rId5"/>
    <p:sldMasterId id="2147483910" r:id="rId6"/>
  </p:sldMasterIdLst>
  <p:notesMasterIdLst>
    <p:notesMasterId r:id="rId36"/>
  </p:notesMasterIdLst>
  <p:sldIdLst>
    <p:sldId id="256" r:id="rId7"/>
    <p:sldId id="2147483644" r:id="rId8"/>
    <p:sldId id="2147483645" r:id="rId9"/>
    <p:sldId id="2147483646" r:id="rId10"/>
    <p:sldId id="268" r:id="rId11"/>
    <p:sldId id="2147483647" r:id="rId12"/>
    <p:sldId id="263" r:id="rId13"/>
    <p:sldId id="265" r:id="rId14"/>
    <p:sldId id="266" r:id="rId15"/>
    <p:sldId id="267" r:id="rId16"/>
    <p:sldId id="257" r:id="rId17"/>
    <p:sldId id="258" r:id="rId18"/>
    <p:sldId id="259" r:id="rId19"/>
    <p:sldId id="260" r:id="rId20"/>
    <p:sldId id="261" r:id="rId21"/>
    <p:sldId id="262" r:id="rId22"/>
    <p:sldId id="269" r:id="rId23"/>
    <p:sldId id="270" r:id="rId24"/>
    <p:sldId id="271" r:id="rId25"/>
    <p:sldId id="264" r:id="rId26"/>
    <p:sldId id="279" r:id="rId27"/>
    <p:sldId id="272" r:id="rId28"/>
    <p:sldId id="273" r:id="rId29"/>
    <p:sldId id="274" r:id="rId30"/>
    <p:sldId id="277" r:id="rId31"/>
    <p:sldId id="278" r:id="rId32"/>
    <p:sldId id="275" r:id="rId33"/>
    <p:sldId id="276" r:id="rId34"/>
    <p:sldId id="294" r:id="rId35"/>
  </p:sldIdLst>
  <p:sldSz cx="12192000" cy="6858000"/>
  <p:notesSz cx="6858000" cy="9144000"/>
  <p:defaultText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uidance" id="{99712D63-9960-EA4B-940C-022E3C89852C}">
          <p14:sldIdLst>
            <p14:sldId id="256"/>
            <p14:sldId id="2147483644"/>
            <p14:sldId id="2147483645"/>
            <p14:sldId id="2147483646"/>
            <p14:sldId id="268"/>
            <p14:sldId id="2147483647"/>
            <p14:sldId id="263"/>
            <p14:sldId id="265"/>
            <p14:sldId id="266"/>
            <p14:sldId id="267"/>
            <p14:sldId id="257"/>
            <p14:sldId id="258"/>
            <p14:sldId id="259"/>
            <p14:sldId id="260"/>
            <p14:sldId id="261"/>
            <p14:sldId id="262"/>
            <p14:sldId id="269"/>
            <p14:sldId id="270"/>
            <p14:sldId id="271"/>
            <p14:sldId id="264"/>
            <p14:sldId id="279"/>
            <p14:sldId id="272"/>
            <p14:sldId id="273"/>
            <p14:sldId id="274"/>
            <p14:sldId id="277"/>
            <p14:sldId id="278"/>
            <p14:sldId id="275"/>
            <p14:sldId id="276"/>
          </p14:sldIdLst>
        </p14:section>
        <p14:section name="Basic set of slides" id="{3ED99BEF-AD90-CA4E-9722-3AD345D5D464}">
          <p14:sldIdLst>
            <p14:sldId id="294"/>
          </p14:sldIdLst>
        </p14:section>
        <p14:section name="Additional slides" id="{367140C9-8B26-7344-A25D-1BD8A281DAC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9369B82-F61C-1DAB-D2B9-DBEF2F861C75}" name="Wójcik, Jakub" initials="WJ" userId="S::jakub.wojcik@capgemini.com::67d39b31-f876-42af-a5d3-3244421dda40" providerId="AD"/>
  <p188:author id="{ABFE7C8A-44D6-C62D-74C1-98F46929C423}" name="Derché, Aurélie" initials="AD" userId="S::aurelie.derche@capgemini.com::5f68c882-6845-4196-8575-a10c2237bca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05050"/>
    <a:srgbClr val="4B4B4B"/>
    <a:srgbClr val="7474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96281" autoAdjust="0"/>
  </p:normalViewPr>
  <p:slideViewPr>
    <p:cSldViewPr snapToGrid="0">
      <p:cViewPr varScale="1">
        <p:scale>
          <a:sx n="57" d="100"/>
          <a:sy n="57" d="100"/>
        </p:scale>
        <p:origin x="28"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EFCD6C-6423-8F47-8CE2-0C68727CE676}" type="datetimeFigureOut">
              <a:rPr lang="en-PL" smtClean="0"/>
              <a:t>10/27/2025</a:t>
            </a:fld>
            <a:endParaRPr lang="en-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B1FBD7-F02D-4C4F-915F-35E35DACACBF}" type="slidenum">
              <a:rPr lang="en-PL" smtClean="0"/>
              <a:t>‹#›</a:t>
            </a:fld>
            <a:endParaRPr lang="en-PL"/>
          </a:p>
        </p:txBody>
      </p:sp>
    </p:spTree>
    <p:extLst>
      <p:ext uri="{BB962C8B-B14F-4D97-AF65-F5344CB8AC3E}">
        <p14:creationId xmlns:p14="http://schemas.microsoft.com/office/powerpoint/2010/main" val="713401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B1FBD7-F02D-4C4F-915F-35E35DACACBF}" type="slidenum">
              <a:rPr lang="en-PL" smtClean="0"/>
              <a:t>4</a:t>
            </a:fld>
            <a:endParaRPr lang="en-PL"/>
          </a:p>
        </p:txBody>
      </p:sp>
    </p:spTree>
    <p:extLst>
      <p:ext uri="{BB962C8B-B14F-4D97-AF65-F5344CB8AC3E}">
        <p14:creationId xmlns:p14="http://schemas.microsoft.com/office/powerpoint/2010/main" val="792229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37A0D-0A93-F020-DBA8-D4D602A8F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271B9A-A4C9-8F19-0150-D87C98A9049A}"/>
              </a:ext>
            </a:extLst>
          </p:cNvPr>
          <p:cNvSpPr>
            <a:spLocks noGrp="1" noRot="1" noChangeAspect="1"/>
          </p:cNvSpPr>
          <p:nvPr>
            <p:ph type="sldImg"/>
          </p:nvPr>
        </p:nvSpPr>
        <p:spPr/>
        <p:txBody>
          <a:bodyPr/>
          <a:lstStyle/>
          <a:p>
            <a:endParaRPr lang="en-PL"/>
          </a:p>
        </p:txBody>
      </p:sp>
      <p:sp>
        <p:nvSpPr>
          <p:cNvPr id="3" name="Notes Placeholder 2">
            <a:extLst>
              <a:ext uri="{FF2B5EF4-FFF2-40B4-BE49-F238E27FC236}">
                <a16:creationId xmlns:a16="http://schemas.microsoft.com/office/drawing/2014/main" id="{11B105FE-FD7A-A80C-F23F-6781F4999B97}"/>
              </a:ext>
            </a:extLst>
          </p:cNvPr>
          <p:cNvSpPr>
            <a:spLocks noGrp="1"/>
          </p:cNvSpPr>
          <p:nvPr>
            <p:ph type="body" idx="1"/>
          </p:nvPr>
        </p:nvSpPr>
        <p:spPr/>
        <p:txBody>
          <a:bodyPr/>
          <a:lstStyle/>
          <a:p>
            <a:endParaRPr lang="en-PL"/>
          </a:p>
        </p:txBody>
      </p:sp>
      <p:sp>
        <p:nvSpPr>
          <p:cNvPr id="4" name="Slide Number Placeholder 3">
            <a:extLst>
              <a:ext uri="{FF2B5EF4-FFF2-40B4-BE49-F238E27FC236}">
                <a16:creationId xmlns:a16="http://schemas.microsoft.com/office/drawing/2014/main" id="{EC8CDC5B-C650-1478-FEBA-F4396882326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BR" sz="900"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35005399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8" Type="http://schemas.microsoft.com/office/2007/relationships/hdphoto" Target="../media/hdphoto18.wdp"/><Relationship Id="rId13" Type="http://schemas.openxmlformats.org/officeDocument/2006/relationships/image" Target="../media/image9.png"/><Relationship Id="rId18" Type="http://schemas.openxmlformats.org/officeDocument/2006/relationships/image" Target="../media/image11.png"/><Relationship Id="rId3" Type="http://schemas.openxmlformats.org/officeDocument/2006/relationships/tags" Target="../tags/tag11.xml"/><Relationship Id="rId7" Type="http://schemas.openxmlformats.org/officeDocument/2006/relationships/image" Target="../media/image7.png"/><Relationship Id="rId12" Type="http://schemas.openxmlformats.org/officeDocument/2006/relationships/hyperlink" Target="http://www.facebook.com/capgemini" TargetMode="External"/><Relationship Id="rId17" Type="http://schemas.microsoft.com/office/2007/relationships/hdphoto" Target="../media/hdphoto20.wdp"/><Relationship Id="rId2" Type="http://schemas.openxmlformats.org/officeDocument/2006/relationships/tags" Target="../tags/tag10.xml"/><Relationship Id="rId16" Type="http://schemas.openxmlformats.org/officeDocument/2006/relationships/image" Target="../media/image10.png"/><Relationship Id="rId1" Type="http://schemas.openxmlformats.org/officeDocument/2006/relationships/tags" Target="../tags/tag9.xml"/><Relationship Id="rId6" Type="http://schemas.openxmlformats.org/officeDocument/2006/relationships/hyperlink" Target="https://www.glassdoor.com/Overview/Working-at-Capgemini-EI_IE3803.11,20.htm" TargetMode="External"/><Relationship Id="rId11" Type="http://schemas.microsoft.com/office/2007/relationships/hdphoto" Target="../media/hdphoto10.wdp"/><Relationship Id="rId5" Type="http://schemas.openxmlformats.org/officeDocument/2006/relationships/slideMaster" Target="../slideMasters/slideMaster3.xml"/><Relationship Id="rId15" Type="http://schemas.openxmlformats.org/officeDocument/2006/relationships/hyperlink" Target="http://www.linkedin.com/company/capgemini" TargetMode="External"/><Relationship Id="rId10" Type="http://schemas.openxmlformats.org/officeDocument/2006/relationships/image" Target="../media/image8.png"/><Relationship Id="rId19" Type="http://schemas.microsoft.com/office/2007/relationships/hdphoto" Target="../media/hdphoto9.wdp"/><Relationship Id="rId4" Type="http://schemas.openxmlformats.org/officeDocument/2006/relationships/tags" Target="../tags/tag12.xml"/><Relationship Id="rId9" Type="http://schemas.openxmlformats.org/officeDocument/2006/relationships/hyperlink" Target="http://www.youtube.com/capgeminimedia" TargetMode="External"/><Relationship Id="rId14" Type="http://schemas.microsoft.com/office/2007/relationships/hdphoto" Target="../media/hdphoto19.wdp"/></Relationships>
</file>

<file path=ppt/slideLayouts/_rels/slideLayout146.xml.rels><?xml version="1.0" encoding="UTF-8" standalone="yes"?>
<Relationships xmlns="http://schemas.openxmlformats.org/package/2006/relationships"><Relationship Id="rId8" Type="http://schemas.openxmlformats.org/officeDocument/2006/relationships/hyperlink" Target="http://www.facebook.com/capgemini" TargetMode="External"/><Relationship Id="rId13" Type="http://schemas.microsoft.com/office/2007/relationships/hdphoto" Target="../media/hdphoto24.wdp"/><Relationship Id="rId3" Type="http://schemas.openxmlformats.org/officeDocument/2006/relationships/image" Target="../media/image7.png"/><Relationship Id="rId7" Type="http://schemas.microsoft.com/office/2007/relationships/hdphoto" Target="../media/hdphoto22.wdp"/><Relationship Id="rId12" Type="http://schemas.openxmlformats.org/officeDocument/2006/relationships/image" Target="../media/image10.png"/><Relationship Id="rId2" Type="http://schemas.openxmlformats.org/officeDocument/2006/relationships/hyperlink" Target="https://www.glassdoor.com/Overview/Working-at-Capgemini-EI_IE3803.11,20.htm" TargetMode="External"/><Relationship Id="rId1" Type="http://schemas.openxmlformats.org/officeDocument/2006/relationships/slideMaster" Target="../slideMasters/slideMaster3.xml"/><Relationship Id="rId6" Type="http://schemas.openxmlformats.org/officeDocument/2006/relationships/image" Target="../media/image8.png"/><Relationship Id="rId11" Type="http://schemas.openxmlformats.org/officeDocument/2006/relationships/hyperlink" Target="http://www.linkedin.com/company/capgemini" TargetMode="External"/><Relationship Id="rId5" Type="http://schemas.openxmlformats.org/officeDocument/2006/relationships/hyperlink" Target="http://www.youtube.com/capgeminimedia" TargetMode="External"/><Relationship Id="rId15" Type="http://schemas.microsoft.com/office/2007/relationships/hdphoto" Target="../media/hdphoto25.wdp"/><Relationship Id="rId10" Type="http://schemas.microsoft.com/office/2007/relationships/hdphoto" Target="../media/hdphoto23.wdp"/><Relationship Id="rId4" Type="http://schemas.microsoft.com/office/2007/relationships/hdphoto" Target="../media/hdphoto21.wdp"/><Relationship Id="rId9" Type="http://schemas.openxmlformats.org/officeDocument/2006/relationships/image" Target="../media/image9.png"/><Relationship Id="rId14" Type="http://schemas.openxmlformats.org/officeDocument/2006/relationships/image" Target="../media/image11.png"/></Relationships>
</file>

<file path=ppt/slideLayouts/_rels/slideLayout147.xml.rels><?xml version="1.0" encoding="UTF-8" standalone="yes"?>
<Relationships xmlns="http://schemas.openxmlformats.org/package/2006/relationships"><Relationship Id="rId8" Type="http://schemas.openxmlformats.org/officeDocument/2006/relationships/hyperlink" Target="http://www.linkedin.com/company/capgemini" TargetMode="Externa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s://www.glassdoor.com/Overview/Working-at-Capgemini-EI_IE3803.11,20.htm" TargetMode="External"/><Relationship Id="rId1" Type="http://schemas.openxmlformats.org/officeDocument/2006/relationships/slideMaster" Target="../slideMasters/slideMaster3.xml"/><Relationship Id="rId6" Type="http://schemas.openxmlformats.org/officeDocument/2006/relationships/hyperlink" Target="http://www.facebook.com/capgemini" TargetMode="External"/><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hyperlink" Target="http://www.youtube.com/capgeminimedia" TargetMode="External"/><Relationship Id="rId9"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5.png"/><Relationship Id="rId3" Type="http://schemas.openxmlformats.org/officeDocument/2006/relationships/tags" Target="../tags/tag3.xml"/><Relationship Id="rId7" Type="http://schemas.openxmlformats.org/officeDocument/2006/relationships/image" Target="../media/image2.png"/><Relationship Id="rId12" Type="http://schemas.openxmlformats.org/officeDocument/2006/relationships/hyperlink" Target="http://www.linkedin.com/company/capgemini"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s://www.glassdoor.com/Overview/Working-at-Capgemini-EI_IE3803.11,20.htm" TargetMode="External"/><Relationship Id="rId11" Type="http://schemas.openxmlformats.org/officeDocument/2006/relationships/image" Target="../media/image4.png"/><Relationship Id="rId5" Type="http://schemas.openxmlformats.org/officeDocument/2006/relationships/slideMaster" Target="../slideMasters/slideMaster1.xml"/><Relationship Id="rId10" Type="http://schemas.openxmlformats.org/officeDocument/2006/relationships/hyperlink" Target="http://www.facebook.com/capgemini" TargetMode="External"/><Relationship Id="rId4" Type="http://schemas.openxmlformats.org/officeDocument/2006/relationships/tags" Target="../tags/tag4.xml"/><Relationship Id="rId9" Type="http://schemas.openxmlformats.org/officeDocument/2006/relationships/image" Target="../media/image3.png"/><Relationship Id="rId14"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8" Type="http://schemas.openxmlformats.org/officeDocument/2006/relationships/hyperlink" Target="http://www.linkedin.com/company/capgemini" TargetMode="Externa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s://www.glassdoor.com/Overview/Working-at-Capgemini-EI_IE3803.11,20.htm" TargetMode="External"/><Relationship Id="rId1" Type="http://schemas.openxmlformats.org/officeDocument/2006/relationships/slideMaster" Target="../slideMasters/slideMaster1.xml"/><Relationship Id="rId6" Type="http://schemas.openxmlformats.org/officeDocument/2006/relationships/hyperlink" Target="http://www.facebook.com/capgemini" TargetMode="External"/><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hyperlink" Target="http://www.youtube.com/capgeminimedia" TargetMode="External"/><Relationship Id="rId9"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8" Type="http://schemas.openxmlformats.org/officeDocument/2006/relationships/hyperlink" Target="http://www.facebook.com/capgemini" TargetMode="External"/><Relationship Id="rId13" Type="http://schemas.microsoft.com/office/2007/relationships/hdphoto" Target="../media/hdphoto4.wdp"/><Relationship Id="rId3" Type="http://schemas.openxmlformats.org/officeDocument/2006/relationships/image" Target="../media/image7.png"/><Relationship Id="rId7" Type="http://schemas.microsoft.com/office/2007/relationships/hdphoto" Target="../media/hdphoto2.wdp"/><Relationship Id="rId12" Type="http://schemas.openxmlformats.org/officeDocument/2006/relationships/image" Target="../media/image10.png"/><Relationship Id="rId2" Type="http://schemas.openxmlformats.org/officeDocument/2006/relationships/hyperlink" Target="https://www.glassdoor.com/Overview/Working-at-Capgemini-EI_IE3803.11,20.htm" TargetMode="External"/><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hyperlink" Target="http://www.linkedin.com/company/capgemini" TargetMode="External"/><Relationship Id="rId5" Type="http://schemas.openxmlformats.org/officeDocument/2006/relationships/hyperlink" Target="http://www.youtube.com/capgeminimedia" TargetMode="External"/><Relationship Id="rId15" Type="http://schemas.microsoft.com/office/2007/relationships/hdphoto" Target="../media/hdphoto5.wdp"/><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9.png"/><Relationship Id="rId1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9.png"/><Relationship Id="rId18" Type="http://schemas.openxmlformats.org/officeDocument/2006/relationships/image" Target="../media/image11.png"/><Relationship Id="rId3" Type="http://schemas.openxmlformats.org/officeDocument/2006/relationships/tags" Target="../tags/tag7.xml"/><Relationship Id="rId7" Type="http://schemas.openxmlformats.org/officeDocument/2006/relationships/image" Target="../media/image7.png"/><Relationship Id="rId12" Type="http://schemas.openxmlformats.org/officeDocument/2006/relationships/hyperlink" Target="http://www.facebook.com/capgemini" TargetMode="External"/><Relationship Id="rId17" Type="http://schemas.microsoft.com/office/2007/relationships/hdphoto" Target="../media/hdphoto8.wdp"/><Relationship Id="rId2" Type="http://schemas.openxmlformats.org/officeDocument/2006/relationships/tags" Target="../tags/tag6.xml"/><Relationship Id="rId16" Type="http://schemas.openxmlformats.org/officeDocument/2006/relationships/image" Target="../media/image10.png"/><Relationship Id="rId1" Type="http://schemas.openxmlformats.org/officeDocument/2006/relationships/tags" Target="../tags/tag5.xml"/><Relationship Id="rId6" Type="http://schemas.openxmlformats.org/officeDocument/2006/relationships/hyperlink" Target="https://www.glassdoor.com/Overview/Working-at-Capgemini-EI_IE3803.11,20.htm" TargetMode="External"/><Relationship Id="rId11" Type="http://schemas.microsoft.com/office/2007/relationships/hdphoto" Target="../media/hdphoto6.wdp"/><Relationship Id="rId5" Type="http://schemas.openxmlformats.org/officeDocument/2006/relationships/slideMaster" Target="../slideMasters/slideMaster2.xml"/><Relationship Id="rId15" Type="http://schemas.openxmlformats.org/officeDocument/2006/relationships/hyperlink" Target="http://www.linkedin.com/company/capgemini" TargetMode="External"/><Relationship Id="rId10" Type="http://schemas.openxmlformats.org/officeDocument/2006/relationships/image" Target="../media/image8.png"/><Relationship Id="rId19" Type="http://schemas.microsoft.com/office/2007/relationships/hdphoto" Target="../media/hdphoto9.wdp"/><Relationship Id="rId4" Type="http://schemas.openxmlformats.org/officeDocument/2006/relationships/tags" Target="../tags/tag8.xml"/><Relationship Id="rId9" Type="http://schemas.openxmlformats.org/officeDocument/2006/relationships/hyperlink" Target="http://www.youtube.com/capgeminimedia" TargetMode="External"/><Relationship Id="rId14" Type="http://schemas.microsoft.com/office/2007/relationships/hdphoto" Target="../media/hdphoto7.wdp"/></Relationships>
</file>

<file path=ppt/slideLayouts/_rels/slideLayout97.xml.rels><?xml version="1.0" encoding="UTF-8" standalone="yes"?>
<Relationships xmlns="http://schemas.openxmlformats.org/package/2006/relationships"><Relationship Id="rId8" Type="http://schemas.openxmlformats.org/officeDocument/2006/relationships/hyperlink" Target="http://www.facebook.com/capgemini" TargetMode="External"/><Relationship Id="rId13" Type="http://schemas.microsoft.com/office/2007/relationships/hdphoto" Target="../media/hdphoto12.wdp"/><Relationship Id="rId3" Type="http://schemas.openxmlformats.org/officeDocument/2006/relationships/image" Target="../media/image7.png"/><Relationship Id="rId7" Type="http://schemas.microsoft.com/office/2007/relationships/hdphoto" Target="../media/hdphoto10.wdp"/><Relationship Id="rId12" Type="http://schemas.openxmlformats.org/officeDocument/2006/relationships/image" Target="../media/image10.png"/><Relationship Id="rId2" Type="http://schemas.openxmlformats.org/officeDocument/2006/relationships/hyperlink" Target="https://www.glassdoor.com/Overview/Working-at-Capgemini-EI_IE3803.11,20.htm" TargetMode="External"/><Relationship Id="rId1" Type="http://schemas.openxmlformats.org/officeDocument/2006/relationships/slideMaster" Target="../slideMasters/slideMaster2.xml"/><Relationship Id="rId6" Type="http://schemas.openxmlformats.org/officeDocument/2006/relationships/image" Target="../media/image8.png"/><Relationship Id="rId11" Type="http://schemas.openxmlformats.org/officeDocument/2006/relationships/hyperlink" Target="http://www.linkedin.com/company/capgemini" TargetMode="External"/><Relationship Id="rId5" Type="http://schemas.openxmlformats.org/officeDocument/2006/relationships/hyperlink" Target="http://www.youtube.com/capgeminimedia" TargetMode="External"/><Relationship Id="rId15" Type="http://schemas.microsoft.com/office/2007/relationships/hdphoto" Target="../media/hdphoto13.wdp"/><Relationship Id="rId10" Type="http://schemas.microsoft.com/office/2007/relationships/hdphoto" Target="../media/hdphoto11.wdp"/><Relationship Id="rId4" Type="http://schemas.microsoft.com/office/2007/relationships/hdphoto" Target="../media/hdphoto1.wdp"/><Relationship Id="rId9" Type="http://schemas.openxmlformats.org/officeDocument/2006/relationships/image" Target="../media/image9.png"/><Relationship Id="rId14" Type="http://schemas.openxmlformats.org/officeDocument/2006/relationships/image" Target="../media/image11.png"/></Relationships>
</file>

<file path=ppt/slideLayouts/_rels/slideLayout98.xml.rels><?xml version="1.0" encoding="UTF-8" standalone="yes"?>
<Relationships xmlns="http://schemas.openxmlformats.org/package/2006/relationships"><Relationship Id="rId8" Type="http://schemas.openxmlformats.org/officeDocument/2006/relationships/hyperlink" Target="http://www.facebook.com/capgemini" TargetMode="External"/><Relationship Id="rId13" Type="http://schemas.microsoft.com/office/2007/relationships/hdphoto" Target="../media/hdphoto8.wdp"/><Relationship Id="rId3" Type="http://schemas.openxmlformats.org/officeDocument/2006/relationships/image" Target="../media/image7.png"/><Relationship Id="rId7" Type="http://schemas.microsoft.com/office/2007/relationships/hdphoto" Target="../media/hdphoto15.wdp"/><Relationship Id="rId12" Type="http://schemas.openxmlformats.org/officeDocument/2006/relationships/image" Target="../media/image10.png"/><Relationship Id="rId2" Type="http://schemas.openxmlformats.org/officeDocument/2006/relationships/hyperlink" Target="https://www.glassdoor.com/Overview/Working-at-Capgemini-EI_IE3803.11,20.htm" TargetMode="External"/><Relationship Id="rId1" Type="http://schemas.openxmlformats.org/officeDocument/2006/relationships/slideMaster" Target="../slideMasters/slideMaster2.xml"/><Relationship Id="rId6" Type="http://schemas.openxmlformats.org/officeDocument/2006/relationships/image" Target="../media/image8.png"/><Relationship Id="rId11" Type="http://schemas.openxmlformats.org/officeDocument/2006/relationships/hyperlink" Target="http://www.linkedin.com/company/capgemini" TargetMode="External"/><Relationship Id="rId5" Type="http://schemas.openxmlformats.org/officeDocument/2006/relationships/hyperlink" Target="http://www.youtube.com/capgeminimedia" TargetMode="External"/><Relationship Id="rId15" Type="http://schemas.microsoft.com/office/2007/relationships/hdphoto" Target="../media/hdphoto17.wdp"/><Relationship Id="rId10" Type="http://schemas.microsoft.com/office/2007/relationships/hdphoto" Target="../media/hdphoto16.wdp"/><Relationship Id="rId4" Type="http://schemas.microsoft.com/office/2007/relationships/hdphoto" Target="../media/hdphoto14.wdp"/><Relationship Id="rId9" Type="http://schemas.openxmlformats.org/officeDocument/2006/relationships/image" Target="../media/image9.png"/><Relationship Id="rId14" Type="http://schemas.openxmlformats.org/officeDocument/2006/relationships/image" Target="../media/image11.png"/></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269F39D-C2C8-CD10-FC79-E8DF4011DD81}"/>
              </a:ext>
            </a:extLst>
          </p:cNvPr>
          <p:cNvSpPr/>
          <p:nvPr userDrawn="1"/>
        </p:nvSpPr>
        <p:spPr>
          <a:xfrm>
            <a:off x="0" y="0"/>
            <a:ext cx="8904287" cy="6858000"/>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13" name="Group 2">
            <a:extLst>
              <a:ext uri="{FF2B5EF4-FFF2-40B4-BE49-F238E27FC236}">
                <a16:creationId xmlns:a16="http://schemas.microsoft.com/office/drawing/2014/main" id="{E1F341D8-9871-3E87-0C47-63724CC68DAF}"/>
              </a:ext>
            </a:extLst>
          </p:cNvPr>
          <p:cNvGrpSpPr>
            <a:grpSpLocks noChangeAspect="1"/>
          </p:cNvGrpSpPr>
          <p:nvPr userDrawn="1"/>
        </p:nvGrpSpPr>
        <p:grpSpPr>
          <a:xfrm>
            <a:off x="9912013" y="409248"/>
            <a:ext cx="1872000" cy="420870"/>
            <a:chOff x="5094083" y="5360390"/>
            <a:chExt cx="3039349" cy="683316"/>
          </a:xfrm>
          <a:solidFill>
            <a:schemeClr val="tx2"/>
          </a:solidFill>
        </p:grpSpPr>
        <p:sp>
          <p:nvSpPr>
            <p:cNvPr id="14" name="Freeform: Shape 4">
              <a:extLst>
                <a:ext uri="{FF2B5EF4-FFF2-40B4-BE49-F238E27FC236}">
                  <a16:creationId xmlns:a16="http://schemas.microsoft.com/office/drawing/2014/main" id="{2608921F-B565-8FD4-583E-9DA9BDDB5334}"/>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nchorCtr="0"/>
            <a:lstStyle/>
            <a:p>
              <a:endParaRPr lang="en-US" sz="1800"/>
            </a:p>
          </p:txBody>
        </p:sp>
        <p:sp>
          <p:nvSpPr>
            <p:cNvPr id="15" name="Freeform: Shape 5">
              <a:extLst>
                <a:ext uri="{FF2B5EF4-FFF2-40B4-BE49-F238E27FC236}">
                  <a16:creationId xmlns:a16="http://schemas.microsoft.com/office/drawing/2014/main" id="{59393CFC-3187-9068-EACC-9DD97F450CB9}"/>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nchorCtr="0"/>
            <a:lstStyle/>
            <a:p>
              <a:endParaRPr lang="en-US" sz="1800"/>
            </a:p>
          </p:txBody>
        </p:sp>
        <p:sp>
          <p:nvSpPr>
            <p:cNvPr id="20" name="Freeform: Shape 6">
              <a:extLst>
                <a:ext uri="{FF2B5EF4-FFF2-40B4-BE49-F238E27FC236}">
                  <a16:creationId xmlns:a16="http://schemas.microsoft.com/office/drawing/2014/main" id="{F2454DD1-23F6-150E-C46D-96FB7C5FC4D3}"/>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nchorCtr="0"/>
            <a:lstStyle/>
            <a:p>
              <a:endParaRPr lang="en-US" sz="1800"/>
            </a:p>
          </p:txBody>
        </p:sp>
        <p:sp>
          <p:nvSpPr>
            <p:cNvPr id="21" name="Freeform: Shape 7">
              <a:extLst>
                <a:ext uri="{FF2B5EF4-FFF2-40B4-BE49-F238E27FC236}">
                  <a16:creationId xmlns:a16="http://schemas.microsoft.com/office/drawing/2014/main" id="{34B65355-DFA8-1685-F338-14C9D76CCDEF}"/>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nchorCtr="0"/>
            <a:lstStyle/>
            <a:p>
              <a:endParaRPr lang="en-US" sz="1800"/>
            </a:p>
          </p:txBody>
        </p:sp>
        <p:sp>
          <p:nvSpPr>
            <p:cNvPr id="22" name="Freeform: Shape 8">
              <a:extLst>
                <a:ext uri="{FF2B5EF4-FFF2-40B4-BE49-F238E27FC236}">
                  <a16:creationId xmlns:a16="http://schemas.microsoft.com/office/drawing/2014/main" id="{DF15E081-4331-E828-08B5-2291332FD146}"/>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nchorCtr="0"/>
            <a:lstStyle/>
            <a:p>
              <a:endParaRPr lang="en-US" sz="1800"/>
            </a:p>
          </p:txBody>
        </p:sp>
      </p:grpSp>
      <p:sp>
        <p:nvSpPr>
          <p:cNvPr id="23" name="Rectangle 22">
            <a:extLst>
              <a:ext uri="{FF2B5EF4-FFF2-40B4-BE49-F238E27FC236}">
                <a16:creationId xmlns:a16="http://schemas.microsoft.com/office/drawing/2014/main" id="{7D66C3DE-7CB2-8D02-1EF9-E3C8E4BFAA90}"/>
              </a:ext>
            </a:extLst>
          </p:cNvPr>
          <p:cNvSpPr/>
          <p:nvPr userDrawn="1"/>
        </p:nvSpPr>
        <p:spPr>
          <a:xfrm rot="16200000">
            <a:off x="5403547" y="3339001"/>
            <a:ext cx="6857998" cy="180000"/>
          </a:xfrm>
          <a:prstGeom prst="rect">
            <a:avLst/>
          </a:prstGeom>
          <a:gradFill>
            <a:gsLst>
              <a:gs pos="99000">
                <a:srgbClr val="00D5D0"/>
              </a:gs>
              <a:gs pos="0">
                <a:srgbClr val="111937"/>
              </a:gs>
              <a:gs pos="30000">
                <a:srgbClr val="0057AB"/>
              </a:gs>
              <a:gs pos="70000">
                <a:srgbClr val="1DB6F3"/>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 name="Title 1">
            <a:extLst>
              <a:ext uri="{FF2B5EF4-FFF2-40B4-BE49-F238E27FC236}">
                <a16:creationId xmlns:a16="http://schemas.microsoft.com/office/drawing/2014/main" id="{FE5276F6-E981-8407-5AD7-E85838815E5A}"/>
              </a:ext>
            </a:extLst>
          </p:cNvPr>
          <p:cNvSpPr>
            <a:spLocks noGrp="1"/>
          </p:cNvSpPr>
          <p:nvPr>
            <p:ph type="title"/>
          </p:nvPr>
        </p:nvSpPr>
        <p:spPr>
          <a:xfrm>
            <a:off x="447822" y="3495919"/>
            <a:ext cx="6479535" cy="1677552"/>
          </a:xfrm>
          <a:noFill/>
        </p:spPr>
        <p:txBody>
          <a:bodyPr anchor="b"/>
          <a:lstStyle>
            <a:lvl1pPr>
              <a:defRPr kumimoji="0" lang="en-PL" sz="5400" b="0" i="0" u="none" strike="noStrike" kern="1200" cap="none" spc="0" normalizeH="0" baseline="0" noProof="0" dirty="0">
                <a:ln>
                  <a:noFill/>
                </a:ln>
                <a:solidFill>
                  <a:schemeClr val="bg1"/>
                </a:solidFill>
                <a:effectLst/>
                <a:uLnTx/>
                <a:uFillTx/>
                <a:latin typeface="+mn-lt"/>
                <a:ea typeface="+mj-ea"/>
                <a:cs typeface="+mj-cs"/>
              </a:defRPr>
            </a:lvl1pPr>
          </a:lstStyle>
          <a:p>
            <a:r>
              <a:rPr lang="en-US"/>
              <a:t>Click to edit Master title style</a:t>
            </a:r>
            <a:endParaRPr lang="en-PL"/>
          </a:p>
        </p:txBody>
      </p:sp>
      <p:sp>
        <p:nvSpPr>
          <p:cNvPr id="4" name="Text Placeholder 3">
            <a:extLst>
              <a:ext uri="{FF2B5EF4-FFF2-40B4-BE49-F238E27FC236}">
                <a16:creationId xmlns:a16="http://schemas.microsoft.com/office/drawing/2014/main" id="{710D5C00-226E-1369-C48F-FBB9D0A2D267}"/>
              </a:ext>
            </a:extLst>
          </p:cNvPr>
          <p:cNvSpPr>
            <a:spLocks noGrp="1"/>
          </p:cNvSpPr>
          <p:nvPr>
            <p:ph type="body" sz="quarter" idx="10" hasCustomPrompt="1"/>
          </p:nvPr>
        </p:nvSpPr>
        <p:spPr>
          <a:xfrm>
            <a:off x="445713" y="5173471"/>
            <a:ext cx="6479535" cy="215444"/>
          </a:xfrm>
          <a:prstGeom prst="rect">
            <a:avLst/>
          </a:prstGeom>
        </p:spPr>
        <p:txBody>
          <a:bodyPr/>
          <a:lstStyle>
            <a:lvl1pPr>
              <a:defRPr lang="en-GB" sz="1400" kern="1200" dirty="0" smtClean="0">
                <a:solidFill>
                  <a:schemeClr val="bg1"/>
                </a:solidFill>
                <a:latin typeface="+mn-lt"/>
                <a:ea typeface="+mn-ea"/>
                <a:cs typeface="+mn-cs"/>
              </a:defRPr>
            </a:lvl1pPr>
            <a:lvl2pPr>
              <a:defRPr lang="en-GB" sz="1400" kern="1200" dirty="0" smtClean="0">
                <a:solidFill>
                  <a:schemeClr val="bg1"/>
                </a:solidFill>
                <a:latin typeface="+mn-lt"/>
                <a:ea typeface="+mn-ea"/>
                <a:cs typeface="+mn-cs"/>
              </a:defRPr>
            </a:lvl2pPr>
            <a:lvl3pPr>
              <a:defRPr lang="en-GB" sz="1400" kern="1200" dirty="0" smtClean="0">
                <a:solidFill>
                  <a:schemeClr val="bg1"/>
                </a:solidFill>
                <a:latin typeface="+mn-lt"/>
                <a:ea typeface="+mn-ea"/>
                <a:cs typeface="+mn-cs"/>
              </a:defRPr>
            </a:lvl3pPr>
            <a:lvl4pPr>
              <a:defRPr lang="en-GB" sz="1400" kern="1200" dirty="0" smtClean="0">
                <a:solidFill>
                  <a:schemeClr val="bg1"/>
                </a:solidFill>
                <a:latin typeface="+mn-lt"/>
                <a:ea typeface="+mn-ea"/>
                <a:cs typeface="+mn-cs"/>
              </a:defRPr>
            </a:lvl4pPr>
            <a:lvl5pPr>
              <a:defRPr lang="en-PL" sz="1400" kern="1200" dirty="0">
                <a:solidFill>
                  <a:schemeClr val="bg1"/>
                </a:solidFill>
                <a:latin typeface="+mn-lt"/>
                <a:ea typeface="+mn-ea"/>
                <a:cs typeface="+mn-cs"/>
              </a:defRPr>
            </a:lvl5pPr>
          </a:lstStyle>
          <a:p>
            <a:r>
              <a:rPr lang="en-GB"/>
              <a:t>Click to edit Master subtitle style</a:t>
            </a:r>
            <a:endParaRPr lang="en-US"/>
          </a:p>
        </p:txBody>
      </p:sp>
      <p:sp>
        <p:nvSpPr>
          <p:cNvPr id="6" name="Text Placeholder 3">
            <a:extLst>
              <a:ext uri="{FF2B5EF4-FFF2-40B4-BE49-F238E27FC236}">
                <a16:creationId xmlns:a16="http://schemas.microsoft.com/office/drawing/2014/main" id="{141DE9FA-300D-BBCE-A5BC-ECE60B3F1F61}"/>
              </a:ext>
            </a:extLst>
          </p:cNvPr>
          <p:cNvSpPr>
            <a:spLocks noGrp="1"/>
          </p:cNvSpPr>
          <p:nvPr>
            <p:ph type="body" sz="quarter" idx="11" hasCustomPrompt="1"/>
          </p:nvPr>
        </p:nvSpPr>
        <p:spPr>
          <a:xfrm>
            <a:off x="445713" y="5715912"/>
            <a:ext cx="6479535" cy="215444"/>
          </a:xfrm>
          <a:prstGeom prst="rect">
            <a:avLst/>
          </a:prstGeom>
        </p:spPr>
        <p:txBody>
          <a:bodyPr/>
          <a:lstStyle>
            <a:lvl1pPr>
              <a:defRPr lang="en-GB" sz="1400" kern="1200" dirty="0" smtClean="0">
                <a:solidFill>
                  <a:schemeClr val="bg1"/>
                </a:solidFill>
                <a:latin typeface="+mn-lt"/>
                <a:ea typeface="+mn-ea"/>
                <a:cs typeface="+mn-cs"/>
              </a:defRPr>
            </a:lvl1pPr>
            <a:lvl2pPr>
              <a:defRPr lang="en-GB" sz="1400" kern="1200" dirty="0" smtClean="0">
                <a:solidFill>
                  <a:schemeClr val="bg1"/>
                </a:solidFill>
                <a:latin typeface="+mn-lt"/>
                <a:ea typeface="+mn-ea"/>
                <a:cs typeface="+mn-cs"/>
              </a:defRPr>
            </a:lvl2pPr>
            <a:lvl3pPr>
              <a:defRPr lang="en-GB" sz="1400" kern="1200" dirty="0" smtClean="0">
                <a:solidFill>
                  <a:schemeClr val="bg1"/>
                </a:solidFill>
                <a:latin typeface="+mn-lt"/>
                <a:ea typeface="+mn-ea"/>
                <a:cs typeface="+mn-cs"/>
              </a:defRPr>
            </a:lvl3pPr>
            <a:lvl4pPr>
              <a:defRPr lang="en-GB" sz="1400" kern="1200" dirty="0" smtClean="0">
                <a:solidFill>
                  <a:schemeClr val="bg1"/>
                </a:solidFill>
                <a:latin typeface="+mn-lt"/>
                <a:ea typeface="+mn-ea"/>
                <a:cs typeface="+mn-cs"/>
              </a:defRPr>
            </a:lvl4pPr>
            <a:lvl5pPr>
              <a:defRPr lang="en-PL" sz="1400" kern="1200" dirty="0">
                <a:solidFill>
                  <a:schemeClr val="bg1"/>
                </a:solidFill>
                <a:latin typeface="+mn-lt"/>
                <a:ea typeface="+mn-ea"/>
                <a:cs typeface="+mn-cs"/>
              </a:defRPr>
            </a:lvl5pPr>
          </a:lstStyle>
          <a:p>
            <a:r>
              <a:rPr lang="en-GB"/>
              <a:t>Click to edit Master subtitle style</a:t>
            </a:r>
            <a:endParaRPr lang="en-US"/>
          </a:p>
        </p:txBody>
      </p:sp>
      <p:pic>
        <p:nvPicPr>
          <p:cNvPr id="18" name="Picture 17" descr="A blue circle with white text&#10;&#10;AI-generated content may be incorrect.">
            <a:extLst>
              <a:ext uri="{FF2B5EF4-FFF2-40B4-BE49-F238E27FC236}">
                <a16:creationId xmlns:a16="http://schemas.microsoft.com/office/drawing/2014/main" id="{EBC5A47F-00DB-B188-9F86-6F770CCA8E7A}"/>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11640477" y="6313714"/>
            <a:ext cx="406401" cy="406400"/>
          </a:xfrm>
          <a:prstGeom prst="rect">
            <a:avLst/>
          </a:prstGeom>
        </p:spPr>
      </p:pic>
    </p:spTree>
    <p:extLst>
      <p:ext uri="{BB962C8B-B14F-4D97-AF65-F5344CB8AC3E}">
        <p14:creationId xmlns:p14="http://schemas.microsoft.com/office/powerpoint/2010/main" val="2176570128"/>
      </p:ext>
    </p:extLst>
  </p:cSld>
  <p:clrMapOvr>
    <a:masterClrMapping/>
  </p:clrMapOvr>
  <p:extLst>
    <p:ext uri="{DCECCB84-F9BA-43D5-87BE-67443E8EF086}">
      <p15:sldGuideLst xmlns:p15="http://schemas.microsoft.com/office/powerpoint/2012/main">
        <p15:guide id="1" pos="302">
          <p15:clr>
            <a:srgbClr val="FBAE40"/>
          </p15:clr>
        </p15:guide>
        <p15:guide id="2" pos="7423">
          <p15:clr>
            <a:srgbClr val="FBAE40"/>
          </p15:clr>
        </p15:guide>
        <p15:guide id="3" pos="43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Photo 1">
    <p:bg>
      <p:bgPr>
        <a:solidFill>
          <a:schemeClr val="bg1"/>
        </a:solidFill>
        <a:effectLst/>
      </p:bgPr>
    </p:bg>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8AD156C1-F91F-57E6-BFA6-A0059404D219}"/>
              </a:ext>
            </a:extLst>
          </p:cNvPr>
          <p:cNvSpPr>
            <a:spLocks noGrp="1"/>
          </p:cNvSpPr>
          <p:nvPr>
            <p:ph type="pic" sz="quarter" idx="13"/>
          </p:nvPr>
        </p:nvSpPr>
        <p:spPr>
          <a:xfrm>
            <a:off x="-1" y="0"/>
            <a:ext cx="12192001" cy="6858000"/>
          </a:xfrm>
          <a:prstGeom prst="rect">
            <a:avLst/>
          </a:prstGeom>
          <a:solidFill>
            <a:schemeClr val="bg1">
              <a:lumMod val="95000"/>
            </a:schemeClr>
          </a:solidFill>
        </p:spPr>
        <p:txBody>
          <a:bodyPr vert="horz" lIns="0" tIns="0" rIns="0" bIns="0" rtlCol="0">
            <a:noAutofit/>
          </a:bodyPr>
          <a:lstStyle>
            <a:lvl1pPr>
              <a:defRPr lang="en-US">
                <a:solidFill>
                  <a:schemeClr val="bg2">
                    <a:lumMod val="75000"/>
                  </a:schemeClr>
                </a:solidFill>
              </a:defRPr>
            </a:lvl1pPr>
          </a:lstStyle>
          <a:p>
            <a:pPr marR="0" lvl="0" fontAlgn="auto">
              <a:spcAft>
                <a:spcPts val="0"/>
              </a:spcAft>
              <a:buClrTx/>
              <a:buSzTx/>
              <a:tabLst/>
            </a:pPr>
            <a:r>
              <a:rPr lang="en-US"/>
              <a:t>Click icon to add picture</a:t>
            </a:r>
          </a:p>
        </p:txBody>
      </p:sp>
      <p:grpSp>
        <p:nvGrpSpPr>
          <p:cNvPr id="5" name="Group 37">
            <a:extLst>
              <a:ext uri="{FF2B5EF4-FFF2-40B4-BE49-F238E27FC236}">
                <a16:creationId xmlns:a16="http://schemas.microsoft.com/office/drawing/2014/main" id="{C9B94365-8BFB-08C3-48DD-674452FC4C52}"/>
              </a:ext>
            </a:extLst>
          </p:cNvPr>
          <p:cNvGrpSpPr/>
          <p:nvPr userDrawn="1"/>
        </p:nvGrpSpPr>
        <p:grpSpPr>
          <a:xfrm>
            <a:off x="11770322" y="176700"/>
            <a:ext cx="260230" cy="240782"/>
            <a:chOff x="5481638" y="2859088"/>
            <a:chExt cx="1231900" cy="1139825"/>
          </a:xfrm>
          <a:solidFill>
            <a:schemeClr val="tx2"/>
          </a:solidFill>
        </p:grpSpPr>
        <p:sp>
          <p:nvSpPr>
            <p:cNvPr id="9" name="Freeform 320">
              <a:extLst>
                <a:ext uri="{FF2B5EF4-FFF2-40B4-BE49-F238E27FC236}">
                  <a16:creationId xmlns:a16="http://schemas.microsoft.com/office/drawing/2014/main" id="{0020C350-2BC5-A17D-A5E6-EA13BFC42B17}"/>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321">
              <a:extLst>
                <a:ext uri="{FF2B5EF4-FFF2-40B4-BE49-F238E27FC236}">
                  <a16:creationId xmlns:a16="http://schemas.microsoft.com/office/drawing/2014/main" id="{28B234F9-ACCC-2C45-B3CB-831E6A0B6093}"/>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12" name="Text Placeholder 15">
            <a:extLst>
              <a:ext uri="{FF2B5EF4-FFF2-40B4-BE49-F238E27FC236}">
                <a16:creationId xmlns:a16="http://schemas.microsoft.com/office/drawing/2014/main" id="{F9D4EEDA-D0AF-7F63-9DE8-EE4D53DD8D91}"/>
              </a:ext>
            </a:extLst>
          </p:cNvPr>
          <p:cNvSpPr>
            <a:spLocks noGrp="1"/>
          </p:cNvSpPr>
          <p:nvPr>
            <p:ph type="body" sz="quarter" idx="18" hasCustomPrompt="1"/>
          </p:nvPr>
        </p:nvSpPr>
        <p:spPr>
          <a:xfrm>
            <a:off x="5159374" y="4658810"/>
            <a:ext cx="6487665" cy="1672542"/>
          </a:xfrm>
          <a:prstGeom prst="rect">
            <a:avLst/>
          </a:prstGeom>
        </p:spPr>
        <p:txBody>
          <a:bodyPr>
            <a:noAutofit/>
          </a:bodyPr>
          <a:lstStyle>
            <a:lvl1pPr>
              <a:defRPr sz="4800">
                <a:solidFill>
                  <a:schemeClr val="tx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a:t>Click to add</a:t>
            </a:r>
            <a:br>
              <a:rPr lang="en-US"/>
            </a:br>
            <a:r>
              <a:rPr lang="en-US"/>
              <a:t> text</a:t>
            </a:r>
          </a:p>
        </p:txBody>
      </p:sp>
      <p:sp>
        <p:nvSpPr>
          <p:cNvPr id="13" name="Rectangle 12">
            <a:extLst>
              <a:ext uri="{FF2B5EF4-FFF2-40B4-BE49-F238E27FC236}">
                <a16:creationId xmlns:a16="http://schemas.microsoft.com/office/drawing/2014/main" id="{D5E48D9D-3E3B-D785-BE78-FE5149D83A9B}"/>
              </a:ext>
            </a:extLst>
          </p:cNvPr>
          <p:cNvSpPr/>
          <p:nvPr userDrawn="1"/>
        </p:nvSpPr>
        <p:spPr>
          <a:xfrm>
            <a:off x="5159374" y="4257063"/>
            <a:ext cx="7032625" cy="180000"/>
          </a:xfrm>
          <a:prstGeom prst="rect">
            <a:avLst/>
          </a:prstGeom>
          <a:gradFill>
            <a:gsLst>
              <a:gs pos="99000">
                <a:srgbClr val="00D5D0"/>
              </a:gs>
              <a:gs pos="0">
                <a:srgbClr val="121A38"/>
              </a:gs>
              <a:gs pos="30000">
                <a:srgbClr val="0058AB"/>
              </a:gs>
              <a:gs pos="70000">
                <a:srgbClr val="1DB7F3"/>
              </a:gs>
            </a:gsLst>
            <a:lin ang="0" scaled="0"/>
          </a:gradFill>
          <a:ln w="952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FFFFFF"/>
              </a:solidFill>
              <a:effectLst/>
              <a:uLnTx/>
              <a:uFillTx/>
              <a:latin typeface="Ubuntu"/>
              <a:ea typeface="+mn-ea"/>
              <a:cs typeface="+mn-cs"/>
            </a:endParaRPr>
          </a:p>
        </p:txBody>
      </p:sp>
      <p:sp>
        <p:nvSpPr>
          <p:cNvPr id="7" name="Text Placeholder 8">
            <a:extLst>
              <a:ext uri="{FF2B5EF4-FFF2-40B4-BE49-F238E27FC236}">
                <a16:creationId xmlns:a16="http://schemas.microsoft.com/office/drawing/2014/main" id="{516D0E3A-0719-64AB-54D1-64F80BE164A7}"/>
              </a:ext>
            </a:extLst>
          </p:cNvPr>
          <p:cNvSpPr>
            <a:spLocks noGrp="1"/>
          </p:cNvSpPr>
          <p:nvPr>
            <p:ph type="body" sz="quarter" idx="19" hasCustomPrompt="1"/>
          </p:nvPr>
        </p:nvSpPr>
        <p:spPr>
          <a:xfrm>
            <a:off x="0" y="0"/>
            <a:ext cx="4657725" cy="6858000"/>
          </a:xfrm>
          <a:prstGeom prst="rect">
            <a:avLst/>
          </a:prstGeom>
        </p:spPr>
        <p:txBody>
          <a:bodyPr wrap="none" lIns="0" tIns="972000" rIns="0" bIns="0" anchor="t" anchorCtr="0">
            <a:noAutofit/>
          </a:bodyPr>
          <a:lstStyle>
            <a:lvl1pPr algn="r">
              <a:defRPr sz="40000" spc="-300">
                <a:solidFill>
                  <a:schemeClr val="accent2"/>
                </a:solidFill>
              </a:defRPr>
            </a:lvl1pPr>
          </a:lstStyle>
          <a:p>
            <a:pPr lvl="0"/>
            <a:r>
              <a:rPr lang="en-GB"/>
              <a:t>01</a:t>
            </a:r>
            <a:endParaRPr lang="en-PL"/>
          </a:p>
        </p:txBody>
      </p:sp>
      <p:sp>
        <p:nvSpPr>
          <p:cNvPr id="16" name="Date Placeholder 15">
            <a:extLst>
              <a:ext uri="{FF2B5EF4-FFF2-40B4-BE49-F238E27FC236}">
                <a16:creationId xmlns:a16="http://schemas.microsoft.com/office/drawing/2014/main" id="{49CD99F0-AA6A-8A74-80DA-FCF12D30E56D}"/>
              </a:ext>
            </a:extLst>
          </p:cNvPr>
          <p:cNvSpPr>
            <a:spLocks noGrp="1"/>
          </p:cNvSpPr>
          <p:nvPr>
            <p:ph type="dt" sz="half" idx="20"/>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17" name="Footer Placeholder 16">
            <a:extLst>
              <a:ext uri="{FF2B5EF4-FFF2-40B4-BE49-F238E27FC236}">
                <a16:creationId xmlns:a16="http://schemas.microsoft.com/office/drawing/2014/main" id="{F17F6240-FF3A-51A1-CB87-F17DD5B550AC}"/>
              </a:ext>
            </a:extLst>
          </p:cNvPr>
          <p:cNvSpPr>
            <a:spLocks noGrp="1"/>
          </p:cNvSpPr>
          <p:nvPr>
            <p:ph type="ftr" sz="quarter" idx="21"/>
          </p:nvPr>
        </p:nvSpPr>
        <p:spPr/>
        <p:txBody>
          <a:bodyPr/>
          <a:lstStyle/>
          <a:p>
            <a:pPr>
              <a:spcBef>
                <a:spcPts val="1000"/>
              </a:spcBef>
              <a:buFont typeface="Arial" panose="020B0604020202020204" pitchFamily="34" charset="0"/>
              <a:buNone/>
            </a:pPr>
            <a:r>
              <a:rPr lang="en-US"/>
              <a:t>Presentation Title | Author | Date</a:t>
            </a:r>
          </a:p>
        </p:txBody>
      </p:sp>
      <p:sp>
        <p:nvSpPr>
          <p:cNvPr id="18" name="Slide Number Placeholder 17">
            <a:extLst>
              <a:ext uri="{FF2B5EF4-FFF2-40B4-BE49-F238E27FC236}">
                <a16:creationId xmlns:a16="http://schemas.microsoft.com/office/drawing/2014/main" id="{325C9A5C-680C-6EA0-3B81-433A858DD497}"/>
              </a:ext>
            </a:extLst>
          </p:cNvPr>
          <p:cNvSpPr>
            <a:spLocks noGrp="1"/>
          </p:cNvSpPr>
          <p:nvPr>
            <p:ph type="sldNum" sz="quarter" idx="22"/>
          </p:nvPr>
        </p:nvSpPr>
        <p:spPr/>
        <p:txBody>
          <a:bodyPr/>
          <a:lstStyle/>
          <a:p>
            <a:pPr algn="r"/>
            <a:fld id="{5D9A5160-6218-4E5A-B9E6-B93E3DAE377C}" type="slidenum">
              <a:rPr lang="en-US" smtClean="0"/>
              <a:pPr algn="r"/>
              <a:t>‹#›</a:t>
            </a:fld>
            <a:endParaRPr lang="en-US"/>
          </a:p>
        </p:txBody>
      </p:sp>
      <p:sp>
        <p:nvSpPr>
          <p:cNvPr id="4" name="Rectangle 3">
            <a:extLst>
              <a:ext uri="{FF2B5EF4-FFF2-40B4-BE49-F238E27FC236}">
                <a16:creationId xmlns:a16="http://schemas.microsoft.com/office/drawing/2014/main" id="{6B5D80E6-4B59-C2FF-C1CA-56B33853B34D}"/>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4333834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31" name="Picture Placeholder 10">
            <a:extLst>
              <a:ext uri="{FF2B5EF4-FFF2-40B4-BE49-F238E27FC236}">
                <a16:creationId xmlns:a16="http://schemas.microsoft.com/office/drawing/2014/main" id="{CC88A17A-2665-CB64-B35D-1CDAB893EA72}"/>
              </a:ext>
            </a:extLst>
          </p:cNvPr>
          <p:cNvSpPr>
            <a:spLocks noGrp="1"/>
          </p:cNvSpPr>
          <p:nvPr>
            <p:ph type="pic" sz="quarter" idx="13"/>
          </p:nvPr>
        </p:nvSpPr>
        <p:spPr>
          <a:xfrm>
            <a:off x="-1" y="180000"/>
            <a:ext cx="12192001" cy="6678000"/>
          </a:xfrm>
          <a:prstGeom prst="rect">
            <a:avLst/>
          </a:prstGeom>
          <a:solidFill>
            <a:schemeClr val="bg2"/>
          </a:solidFill>
        </p:spPr>
        <p:txBody>
          <a:bodyPr vert="horz" lIns="0" tIns="0" rIns="0" bIns="0" rtlCol="0">
            <a:noAutofit/>
          </a:bodyPr>
          <a:lstStyle>
            <a:lvl1pPr>
              <a:defRPr lang="en-US">
                <a:solidFill>
                  <a:schemeClr val="tx2"/>
                </a:solidFill>
              </a:defRPr>
            </a:lvl1pPr>
          </a:lstStyle>
          <a:p>
            <a:pPr marR="0" lvl="0" fontAlgn="auto">
              <a:spcAft>
                <a:spcPts val="0"/>
              </a:spcAft>
              <a:buClrTx/>
              <a:buSzTx/>
              <a:tabLst/>
            </a:pPr>
            <a:r>
              <a:rPr lang="en-GB"/>
              <a:t>Click icon to add picture</a:t>
            </a:r>
            <a:endParaRPr lang="en-US"/>
          </a:p>
        </p:txBody>
      </p:sp>
      <p:grpSp>
        <p:nvGrpSpPr>
          <p:cNvPr id="14" name="Group 2">
            <a:extLst>
              <a:ext uri="{FF2B5EF4-FFF2-40B4-BE49-F238E27FC236}">
                <a16:creationId xmlns:a16="http://schemas.microsoft.com/office/drawing/2014/main" id="{5570D5EE-65A7-6ED8-B779-4B18D3F9B40F}"/>
              </a:ext>
            </a:extLst>
          </p:cNvPr>
          <p:cNvGrpSpPr>
            <a:grpSpLocks noChangeAspect="1"/>
          </p:cNvGrpSpPr>
          <p:nvPr userDrawn="1"/>
        </p:nvGrpSpPr>
        <p:grpSpPr>
          <a:xfrm>
            <a:off x="9912013" y="6122117"/>
            <a:ext cx="1872000" cy="420870"/>
            <a:chOff x="5094083" y="5360390"/>
            <a:chExt cx="3039349" cy="683316"/>
          </a:xfrm>
          <a:solidFill>
            <a:schemeClr val="tx2"/>
          </a:solidFill>
        </p:grpSpPr>
        <p:sp>
          <p:nvSpPr>
            <p:cNvPr id="15" name="Freeform: Shape 4">
              <a:extLst>
                <a:ext uri="{FF2B5EF4-FFF2-40B4-BE49-F238E27FC236}">
                  <a16:creationId xmlns:a16="http://schemas.microsoft.com/office/drawing/2014/main" id="{D58972C2-A9F5-BC83-6D8B-F2551227EF02}"/>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nchorCtr="0"/>
            <a:lstStyle/>
            <a:p>
              <a:endParaRPr lang="en-US" sz="1800"/>
            </a:p>
          </p:txBody>
        </p:sp>
        <p:sp>
          <p:nvSpPr>
            <p:cNvPr id="16" name="Freeform: Shape 5">
              <a:extLst>
                <a:ext uri="{FF2B5EF4-FFF2-40B4-BE49-F238E27FC236}">
                  <a16:creationId xmlns:a16="http://schemas.microsoft.com/office/drawing/2014/main" id="{F1185E33-8F53-63CA-354E-8F831E6BCFB7}"/>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nchorCtr="0"/>
            <a:lstStyle/>
            <a:p>
              <a:endParaRPr lang="en-US" sz="1800"/>
            </a:p>
          </p:txBody>
        </p:sp>
        <p:sp>
          <p:nvSpPr>
            <p:cNvPr id="18" name="Freeform: Shape 6">
              <a:extLst>
                <a:ext uri="{FF2B5EF4-FFF2-40B4-BE49-F238E27FC236}">
                  <a16:creationId xmlns:a16="http://schemas.microsoft.com/office/drawing/2014/main" id="{CDD16A12-A8F2-58EF-09CC-13E3376F38BF}"/>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nchorCtr="0"/>
            <a:lstStyle/>
            <a:p>
              <a:endParaRPr lang="en-US" sz="1800"/>
            </a:p>
          </p:txBody>
        </p:sp>
        <p:sp>
          <p:nvSpPr>
            <p:cNvPr id="20" name="Freeform: Shape 7">
              <a:extLst>
                <a:ext uri="{FF2B5EF4-FFF2-40B4-BE49-F238E27FC236}">
                  <a16:creationId xmlns:a16="http://schemas.microsoft.com/office/drawing/2014/main" id="{8F3DB536-4854-A063-FC86-800CFAAD2478}"/>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nchorCtr="0"/>
            <a:lstStyle/>
            <a:p>
              <a:endParaRPr lang="en-US" sz="1800"/>
            </a:p>
          </p:txBody>
        </p:sp>
        <p:sp>
          <p:nvSpPr>
            <p:cNvPr id="21" name="Freeform: Shape 8">
              <a:extLst>
                <a:ext uri="{FF2B5EF4-FFF2-40B4-BE49-F238E27FC236}">
                  <a16:creationId xmlns:a16="http://schemas.microsoft.com/office/drawing/2014/main" id="{BF1BB4C2-2CFF-9555-916D-B08189B1ED72}"/>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nchorCtr="0"/>
            <a:lstStyle/>
            <a:p>
              <a:endParaRPr lang="en-US" sz="1800"/>
            </a:p>
          </p:txBody>
        </p:sp>
      </p:grpSp>
      <p:sp>
        <p:nvSpPr>
          <p:cNvPr id="32" name="Title 31">
            <a:extLst>
              <a:ext uri="{FF2B5EF4-FFF2-40B4-BE49-F238E27FC236}">
                <a16:creationId xmlns:a16="http://schemas.microsoft.com/office/drawing/2014/main" id="{E3492C82-376C-10C5-B46C-67C15004D611}"/>
              </a:ext>
            </a:extLst>
          </p:cNvPr>
          <p:cNvSpPr>
            <a:spLocks noGrp="1"/>
          </p:cNvSpPr>
          <p:nvPr>
            <p:ph type="title"/>
          </p:nvPr>
        </p:nvSpPr>
        <p:spPr>
          <a:xfrm>
            <a:off x="551384" y="3346281"/>
            <a:ext cx="6578080" cy="1872208"/>
          </a:xfrm>
          <a:prstGeom prst="rect">
            <a:avLst/>
          </a:prstGeom>
        </p:spPr>
        <p:txBody>
          <a:bodyPr anchor="b"/>
          <a:lstStyle>
            <a:lvl1pPr>
              <a:defRPr sz="5400"/>
            </a:lvl1pPr>
          </a:lstStyle>
          <a:p>
            <a:r>
              <a:rPr lang="en-GB"/>
              <a:t>Click to edit Master title style</a:t>
            </a:r>
            <a:endParaRPr lang="en-PL"/>
          </a:p>
        </p:txBody>
      </p:sp>
      <p:sp>
        <p:nvSpPr>
          <p:cNvPr id="34" name="Text Placeholder 33">
            <a:extLst>
              <a:ext uri="{FF2B5EF4-FFF2-40B4-BE49-F238E27FC236}">
                <a16:creationId xmlns:a16="http://schemas.microsoft.com/office/drawing/2014/main" id="{D09EA9EC-658D-5DAE-6157-50A4AA284434}"/>
              </a:ext>
            </a:extLst>
          </p:cNvPr>
          <p:cNvSpPr>
            <a:spLocks noGrp="1"/>
          </p:cNvSpPr>
          <p:nvPr>
            <p:ph type="body" sz="quarter" idx="14"/>
          </p:nvPr>
        </p:nvSpPr>
        <p:spPr>
          <a:xfrm>
            <a:off x="549275" y="5251824"/>
            <a:ext cx="6578080" cy="659722"/>
          </a:xfrm>
          <a:prstGeom prst="rect">
            <a:avLst/>
          </a:prstGeom>
        </p:spPr>
        <p:txBody>
          <a:bodyPr/>
          <a:lstStyle/>
          <a:p>
            <a:pPr lvl="0"/>
            <a:r>
              <a:rPr lang="en-GB"/>
              <a:t>Click to edit Master text styles</a:t>
            </a:r>
            <a:endParaRPr lang="en-PL"/>
          </a:p>
        </p:txBody>
      </p:sp>
      <p:sp>
        <p:nvSpPr>
          <p:cNvPr id="3" name="Rectangle 2">
            <a:extLst>
              <a:ext uri="{FF2B5EF4-FFF2-40B4-BE49-F238E27FC236}">
                <a16:creationId xmlns:a16="http://schemas.microsoft.com/office/drawing/2014/main" id="{ABE8598B-0A33-2F2D-0382-607ED15C2459}"/>
              </a:ext>
            </a:extLst>
          </p:cNvPr>
          <p:cNvSpPr/>
          <p:nvPr userDrawn="1"/>
        </p:nvSpPr>
        <p:spPr>
          <a:xfrm>
            <a:off x="0" y="0"/>
            <a:ext cx="12192000" cy="180000"/>
          </a:xfrm>
          <a:prstGeom prst="rect">
            <a:avLst/>
          </a:prstGeom>
          <a:gradFill>
            <a:gsLst>
              <a:gs pos="99000">
                <a:srgbClr val="00D5D0"/>
              </a:gs>
              <a:gs pos="0">
                <a:srgbClr val="111937"/>
              </a:gs>
              <a:gs pos="30000">
                <a:srgbClr val="0057AB"/>
              </a:gs>
              <a:gs pos="70000">
                <a:srgbClr val="1DB6F3"/>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4" name="Text Placeholder 33">
            <a:extLst>
              <a:ext uri="{FF2B5EF4-FFF2-40B4-BE49-F238E27FC236}">
                <a16:creationId xmlns:a16="http://schemas.microsoft.com/office/drawing/2014/main" id="{17E777EE-883B-F96D-C4FB-073E7CA4681C}"/>
              </a:ext>
            </a:extLst>
          </p:cNvPr>
          <p:cNvSpPr>
            <a:spLocks noGrp="1"/>
          </p:cNvSpPr>
          <p:nvPr>
            <p:ph type="body" sz="quarter" idx="15"/>
          </p:nvPr>
        </p:nvSpPr>
        <p:spPr>
          <a:xfrm>
            <a:off x="549275" y="5920691"/>
            <a:ext cx="6578080" cy="659722"/>
          </a:xfrm>
          <a:prstGeom prst="rect">
            <a:avLst/>
          </a:prstGeom>
        </p:spPr>
        <p:txBody>
          <a:bodyPr/>
          <a:lstStyle/>
          <a:p>
            <a:pPr lvl="0"/>
            <a:r>
              <a:rPr lang="en-GB"/>
              <a:t>Click to edit Master text styles</a:t>
            </a:r>
            <a:endParaRPr lang="en-PL"/>
          </a:p>
        </p:txBody>
      </p:sp>
      <p:pic>
        <p:nvPicPr>
          <p:cNvPr id="13" name="Picture 12" descr="A blue circle with white text&#10;&#10;AI-generated content may be incorrect.">
            <a:extLst>
              <a:ext uri="{FF2B5EF4-FFF2-40B4-BE49-F238E27FC236}">
                <a16:creationId xmlns:a16="http://schemas.microsoft.com/office/drawing/2014/main" id="{FC57E738-5A24-BEEF-420B-685F472D1390}"/>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133288" y="6313714"/>
            <a:ext cx="406401" cy="406400"/>
          </a:xfrm>
          <a:prstGeom prst="rect">
            <a:avLst/>
          </a:prstGeom>
        </p:spPr>
      </p:pic>
    </p:spTree>
    <p:extLst>
      <p:ext uri="{BB962C8B-B14F-4D97-AF65-F5344CB8AC3E}">
        <p14:creationId xmlns:p14="http://schemas.microsoft.com/office/powerpoint/2010/main" val="2178164443"/>
      </p:ext>
    </p:extLst>
  </p:cSld>
  <p:clrMapOvr>
    <a:masterClrMapping/>
  </p:clrMapOvr>
  <p:extLst>
    <p:ext uri="{DCECCB84-F9BA-43D5-87BE-67443E8EF086}">
      <p15:sldGuideLst xmlns:p15="http://schemas.microsoft.com/office/powerpoint/2012/main">
        <p15:guide id="1" pos="302">
          <p15:clr>
            <a:srgbClr val="FBAE40"/>
          </p15:clr>
        </p15:guide>
        <p15:guide id="2" pos="7423">
          <p15:clr>
            <a:srgbClr val="FBAE40"/>
          </p15:clr>
        </p15:guide>
        <p15:guide id="3" pos="438">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3" name="Picture Placeholder 10">
            <a:extLst>
              <a:ext uri="{FF2B5EF4-FFF2-40B4-BE49-F238E27FC236}">
                <a16:creationId xmlns:a16="http://schemas.microsoft.com/office/drawing/2014/main" id="{62A74DA7-D0ED-7818-2C45-1F9C49906A48}"/>
              </a:ext>
            </a:extLst>
          </p:cNvPr>
          <p:cNvSpPr>
            <a:spLocks noGrp="1"/>
          </p:cNvSpPr>
          <p:nvPr>
            <p:ph type="pic" sz="quarter" idx="13"/>
          </p:nvPr>
        </p:nvSpPr>
        <p:spPr>
          <a:xfrm>
            <a:off x="180001" y="0"/>
            <a:ext cx="12011999" cy="6858000"/>
          </a:xfrm>
          <a:prstGeom prst="rect">
            <a:avLst/>
          </a:prstGeom>
          <a:solidFill>
            <a:schemeClr val="bg2"/>
          </a:solidFill>
        </p:spPr>
        <p:txBody>
          <a:bodyPr vert="horz" lIns="0" tIns="0" rIns="0" bIns="0" rtlCol="0">
            <a:noAutofit/>
          </a:bodyPr>
          <a:lstStyle>
            <a:lvl1pPr>
              <a:defRPr lang="en-US">
                <a:solidFill>
                  <a:schemeClr val="tx2"/>
                </a:solidFill>
              </a:defRPr>
            </a:lvl1pPr>
          </a:lstStyle>
          <a:p>
            <a:pPr marR="0" lvl="0" fontAlgn="auto">
              <a:spcAft>
                <a:spcPts val="0"/>
              </a:spcAft>
              <a:buClrTx/>
              <a:buSzTx/>
              <a:tabLst/>
            </a:pPr>
            <a:r>
              <a:rPr lang="en-GB"/>
              <a:t>Click icon to add picture</a:t>
            </a:r>
            <a:endParaRPr lang="en-US"/>
          </a:p>
        </p:txBody>
      </p:sp>
      <p:grpSp>
        <p:nvGrpSpPr>
          <p:cNvPr id="4" name="Group 2">
            <a:extLst>
              <a:ext uri="{FF2B5EF4-FFF2-40B4-BE49-F238E27FC236}">
                <a16:creationId xmlns:a16="http://schemas.microsoft.com/office/drawing/2014/main" id="{9ECFC6E0-1584-6BBF-4DFA-A5387B7F25AF}"/>
              </a:ext>
            </a:extLst>
          </p:cNvPr>
          <p:cNvGrpSpPr>
            <a:grpSpLocks noChangeAspect="1"/>
          </p:cNvGrpSpPr>
          <p:nvPr userDrawn="1"/>
        </p:nvGrpSpPr>
        <p:grpSpPr>
          <a:xfrm>
            <a:off x="9912013" y="6122117"/>
            <a:ext cx="1872000" cy="420870"/>
            <a:chOff x="5094083" y="5360390"/>
            <a:chExt cx="3039349" cy="683316"/>
          </a:xfrm>
          <a:solidFill>
            <a:schemeClr val="tx2"/>
          </a:solidFill>
        </p:grpSpPr>
        <p:sp>
          <p:nvSpPr>
            <p:cNvPr id="5" name="Freeform: Shape 4">
              <a:extLst>
                <a:ext uri="{FF2B5EF4-FFF2-40B4-BE49-F238E27FC236}">
                  <a16:creationId xmlns:a16="http://schemas.microsoft.com/office/drawing/2014/main" id="{34111A88-39E1-FD47-D8D7-CF509C93CB96}"/>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nchorCtr="0"/>
            <a:lstStyle/>
            <a:p>
              <a:endParaRPr lang="en-US" sz="1800"/>
            </a:p>
          </p:txBody>
        </p:sp>
        <p:sp>
          <p:nvSpPr>
            <p:cNvPr id="6" name="Freeform: Shape 5">
              <a:extLst>
                <a:ext uri="{FF2B5EF4-FFF2-40B4-BE49-F238E27FC236}">
                  <a16:creationId xmlns:a16="http://schemas.microsoft.com/office/drawing/2014/main" id="{55FDA22D-3307-8D22-BE5E-DDFF4EBE3452}"/>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nchorCtr="0"/>
            <a:lstStyle/>
            <a:p>
              <a:endParaRPr lang="en-US" sz="1800"/>
            </a:p>
          </p:txBody>
        </p:sp>
        <p:sp>
          <p:nvSpPr>
            <p:cNvPr id="7" name="Freeform: Shape 6">
              <a:extLst>
                <a:ext uri="{FF2B5EF4-FFF2-40B4-BE49-F238E27FC236}">
                  <a16:creationId xmlns:a16="http://schemas.microsoft.com/office/drawing/2014/main" id="{2161A88F-2FF1-3E77-1327-815DBCEF2050}"/>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nchorCtr="0"/>
            <a:lstStyle/>
            <a:p>
              <a:endParaRPr lang="en-US" sz="1800"/>
            </a:p>
          </p:txBody>
        </p:sp>
        <p:sp>
          <p:nvSpPr>
            <p:cNvPr id="8" name="Freeform: Shape 7">
              <a:extLst>
                <a:ext uri="{FF2B5EF4-FFF2-40B4-BE49-F238E27FC236}">
                  <a16:creationId xmlns:a16="http://schemas.microsoft.com/office/drawing/2014/main" id="{C712431B-F688-5D29-78D2-A54130520B34}"/>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nchorCtr="0"/>
            <a:lstStyle/>
            <a:p>
              <a:endParaRPr lang="en-US" sz="1800"/>
            </a:p>
          </p:txBody>
        </p:sp>
        <p:sp>
          <p:nvSpPr>
            <p:cNvPr id="9" name="Freeform: Shape 8">
              <a:extLst>
                <a:ext uri="{FF2B5EF4-FFF2-40B4-BE49-F238E27FC236}">
                  <a16:creationId xmlns:a16="http://schemas.microsoft.com/office/drawing/2014/main" id="{35466FDE-187D-13F8-2380-0299B2B66498}"/>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nchorCtr="0"/>
            <a:lstStyle/>
            <a:p>
              <a:endParaRPr lang="en-US" sz="1800"/>
            </a:p>
          </p:txBody>
        </p:sp>
      </p:grpSp>
      <p:sp>
        <p:nvSpPr>
          <p:cNvPr id="10" name="Title 31">
            <a:extLst>
              <a:ext uri="{FF2B5EF4-FFF2-40B4-BE49-F238E27FC236}">
                <a16:creationId xmlns:a16="http://schemas.microsoft.com/office/drawing/2014/main" id="{ED3088AC-3920-99B2-AF03-269948BD2DEE}"/>
              </a:ext>
            </a:extLst>
          </p:cNvPr>
          <p:cNvSpPr>
            <a:spLocks noGrp="1"/>
          </p:cNvSpPr>
          <p:nvPr>
            <p:ph type="title"/>
          </p:nvPr>
        </p:nvSpPr>
        <p:spPr>
          <a:xfrm>
            <a:off x="1214394" y="3346281"/>
            <a:ext cx="6578080" cy="1872208"/>
          </a:xfrm>
        </p:spPr>
        <p:txBody>
          <a:bodyPr anchor="b"/>
          <a:lstStyle>
            <a:lvl1pPr>
              <a:defRPr sz="5400"/>
            </a:lvl1pPr>
          </a:lstStyle>
          <a:p>
            <a:r>
              <a:rPr lang="en-GB"/>
              <a:t>Click to edit Master title style</a:t>
            </a:r>
            <a:endParaRPr lang="en-PL"/>
          </a:p>
        </p:txBody>
      </p:sp>
      <p:sp>
        <p:nvSpPr>
          <p:cNvPr id="11" name="Text Placeholder 33">
            <a:extLst>
              <a:ext uri="{FF2B5EF4-FFF2-40B4-BE49-F238E27FC236}">
                <a16:creationId xmlns:a16="http://schemas.microsoft.com/office/drawing/2014/main" id="{3F0B0A7D-7F95-E5AF-2318-FF3557A884F2}"/>
              </a:ext>
            </a:extLst>
          </p:cNvPr>
          <p:cNvSpPr>
            <a:spLocks noGrp="1"/>
          </p:cNvSpPr>
          <p:nvPr>
            <p:ph type="body" sz="quarter" idx="14"/>
          </p:nvPr>
        </p:nvSpPr>
        <p:spPr>
          <a:xfrm>
            <a:off x="1212285" y="5251824"/>
            <a:ext cx="6578080" cy="659722"/>
          </a:xfrm>
          <a:prstGeom prst="rect">
            <a:avLst/>
          </a:prstGeom>
        </p:spPr>
        <p:txBody>
          <a:bodyPr/>
          <a:lstStyle/>
          <a:p>
            <a:pPr lvl="0"/>
            <a:r>
              <a:rPr lang="en-GB"/>
              <a:t>Click to edit Master text styles</a:t>
            </a:r>
            <a:endParaRPr lang="en-PL"/>
          </a:p>
        </p:txBody>
      </p:sp>
      <p:sp>
        <p:nvSpPr>
          <p:cNvPr id="13" name="Rectangle 12">
            <a:extLst>
              <a:ext uri="{FF2B5EF4-FFF2-40B4-BE49-F238E27FC236}">
                <a16:creationId xmlns:a16="http://schemas.microsoft.com/office/drawing/2014/main" id="{F51493AC-6C31-2588-629F-6C8269B0303E}"/>
              </a:ext>
            </a:extLst>
          </p:cNvPr>
          <p:cNvSpPr/>
          <p:nvPr userDrawn="1"/>
        </p:nvSpPr>
        <p:spPr>
          <a:xfrm rot="16200000">
            <a:off x="-3338999" y="3339001"/>
            <a:ext cx="6857998" cy="180000"/>
          </a:xfrm>
          <a:prstGeom prst="rect">
            <a:avLst/>
          </a:prstGeom>
          <a:gradFill>
            <a:gsLst>
              <a:gs pos="99000">
                <a:srgbClr val="00D5D0"/>
              </a:gs>
              <a:gs pos="0">
                <a:srgbClr val="111937"/>
              </a:gs>
              <a:gs pos="30000">
                <a:srgbClr val="0057AB"/>
              </a:gs>
              <a:gs pos="70000">
                <a:srgbClr val="1DB6F3"/>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 name="Text Placeholder 33">
            <a:extLst>
              <a:ext uri="{FF2B5EF4-FFF2-40B4-BE49-F238E27FC236}">
                <a16:creationId xmlns:a16="http://schemas.microsoft.com/office/drawing/2014/main" id="{9D08E892-5069-4669-1870-00940A9764AC}"/>
              </a:ext>
            </a:extLst>
          </p:cNvPr>
          <p:cNvSpPr>
            <a:spLocks noGrp="1"/>
          </p:cNvSpPr>
          <p:nvPr>
            <p:ph type="body" sz="quarter" idx="15"/>
          </p:nvPr>
        </p:nvSpPr>
        <p:spPr>
          <a:xfrm>
            <a:off x="1212285" y="5910502"/>
            <a:ext cx="6578080" cy="659722"/>
          </a:xfrm>
          <a:prstGeom prst="rect">
            <a:avLst/>
          </a:prstGeom>
        </p:spPr>
        <p:txBody>
          <a:bodyPr/>
          <a:lstStyle/>
          <a:p>
            <a:pPr lvl="0"/>
            <a:r>
              <a:rPr lang="en-GB"/>
              <a:t>Click to edit Master text styles</a:t>
            </a:r>
            <a:endParaRPr lang="en-PL"/>
          </a:p>
        </p:txBody>
      </p:sp>
      <p:pic>
        <p:nvPicPr>
          <p:cNvPr id="22" name="Picture 21" descr="A blue circle with white text&#10;&#10;AI-generated content may be incorrect.">
            <a:extLst>
              <a:ext uri="{FF2B5EF4-FFF2-40B4-BE49-F238E27FC236}">
                <a16:creationId xmlns:a16="http://schemas.microsoft.com/office/drawing/2014/main" id="{AB760D42-EB5A-E4A4-382E-493AA36B2F77}"/>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11640477" y="180491"/>
            <a:ext cx="406401" cy="406400"/>
          </a:xfrm>
          <a:prstGeom prst="rect">
            <a:avLst/>
          </a:prstGeom>
        </p:spPr>
      </p:pic>
    </p:spTree>
    <p:extLst>
      <p:ext uri="{BB962C8B-B14F-4D97-AF65-F5344CB8AC3E}">
        <p14:creationId xmlns:p14="http://schemas.microsoft.com/office/powerpoint/2010/main" val="1875741142"/>
      </p:ext>
    </p:extLst>
  </p:cSld>
  <p:clrMapOvr>
    <a:masterClrMapping/>
  </p:clrMapOvr>
  <p:extLst>
    <p:ext uri="{DCECCB84-F9BA-43D5-87BE-67443E8EF086}">
      <p15:sldGuideLst xmlns:p15="http://schemas.microsoft.com/office/powerpoint/2012/main">
        <p15:guide id="1" pos="302">
          <p15:clr>
            <a:srgbClr val="FBAE40"/>
          </p15:clr>
        </p15:guide>
        <p15:guide id="2" pos="7423">
          <p15:clr>
            <a:srgbClr val="FBAE40"/>
          </p15:clr>
        </p15:guide>
        <p15:guide id="3" pos="438">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79B42DD8-565E-C342-EA46-CB1A48CB422B}"/>
              </a:ext>
            </a:extLst>
          </p:cNvPr>
          <p:cNvSpPr>
            <a:spLocks noGrp="1"/>
          </p:cNvSpPr>
          <p:nvPr>
            <p:ph type="pic" sz="quarter" idx="14"/>
          </p:nvPr>
        </p:nvSpPr>
        <p:spPr>
          <a:xfrm>
            <a:off x="9460018" y="1"/>
            <a:ext cx="2731981" cy="3429000"/>
          </a:xfrm>
          <a:prstGeom prst="rect">
            <a:avLst/>
          </a:prstGeom>
          <a:solidFill>
            <a:schemeClr val="bg2"/>
          </a:solidFill>
        </p:spPr>
        <p:txBody>
          <a:bodyPr vert="horz" lIns="0" tIns="0" rIns="0" bIns="0" rtlCol="0">
            <a:noAutofit/>
          </a:bodyPr>
          <a:lstStyle>
            <a:lvl1pPr>
              <a:defRPr lang="en-US">
                <a:solidFill>
                  <a:schemeClr val="tx2"/>
                </a:solidFill>
              </a:defRPr>
            </a:lvl1pPr>
          </a:lstStyle>
          <a:p>
            <a:pPr marR="0" lvl="0" fontAlgn="auto">
              <a:spcAft>
                <a:spcPts val="0"/>
              </a:spcAft>
              <a:buClrTx/>
              <a:buSzTx/>
              <a:tabLst/>
            </a:pPr>
            <a:r>
              <a:rPr lang="en-GB"/>
              <a:t>Click icon to add picture</a:t>
            </a:r>
            <a:endParaRPr lang="en-US"/>
          </a:p>
        </p:txBody>
      </p:sp>
      <p:sp>
        <p:nvSpPr>
          <p:cNvPr id="3" name="Text Placeholder 33">
            <a:extLst>
              <a:ext uri="{FF2B5EF4-FFF2-40B4-BE49-F238E27FC236}">
                <a16:creationId xmlns:a16="http://schemas.microsoft.com/office/drawing/2014/main" id="{E876F632-B233-2801-DEBB-54BDFA4869ED}"/>
              </a:ext>
            </a:extLst>
          </p:cNvPr>
          <p:cNvSpPr>
            <a:spLocks noGrp="1"/>
          </p:cNvSpPr>
          <p:nvPr>
            <p:ph type="body" sz="quarter" idx="15"/>
          </p:nvPr>
        </p:nvSpPr>
        <p:spPr>
          <a:xfrm>
            <a:off x="9912013" y="3893182"/>
            <a:ext cx="1872000" cy="1123397"/>
          </a:xfrm>
          <a:prstGeom prst="rect">
            <a:avLst/>
          </a:prstGeom>
        </p:spPr>
        <p:txBody>
          <a:bodyPr anchor="b">
            <a:noAutofit/>
          </a:bodyPr>
          <a:lstStyle>
            <a:lvl1pPr>
              <a:defRPr sz="2000"/>
            </a:lvl1pPr>
          </a:lstStyle>
          <a:p>
            <a:pPr lvl="0"/>
            <a:r>
              <a:rPr lang="en-GB"/>
              <a:t>Click to edit Master text styles</a:t>
            </a:r>
            <a:endParaRPr lang="en-PL"/>
          </a:p>
        </p:txBody>
      </p:sp>
      <p:sp>
        <p:nvSpPr>
          <p:cNvPr id="4" name="Text Placeholder 33">
            <a:extLst>
              <a:ext uri="{FF2B5EF4-FFF2-40B4-BE49-F238E27FC236}">
                <a16:creationId xmlns:a16="http://schemas.microsoft.com/office/drawing/2014/main" id="{259440A2-ABCE-35FC-988A-A96B39657AF9}"/>
              </a:ext>
            </a:extLst>
          </p:cNvPr>
          <p:cNvSpPr>
            <a:spLocks noGrp="1"/>
          </p:cNvSpPr>
          <p:nvPr>
            <p:ph type="body" sz="quarter" idx="16"/>
          </p:nvPr>
        </p:nvSpPr>
        <p:spPr>
          <a:xfrm>
            <a:off x="9912013" y="5264061"/>
            <a:ext cx="1872000" cy="522985"/>
          </a:xfrm>
          <a:prstGeom prst="rect">
            <a:avLst/>
          </a:prstGeom>
        </p:spPr>
        <p:txBody>
          <a:bodyPr/>
          <a:lstStyle/>
          <a:p>
            <a:pPr lvl="0"/>
            <a:r>
              <a:rPr lang="en-GB"/>
              <a:t>Click to edit Master text styles</a:t>
            </a:r>
            <a:endParaRPr lang="en-PL"/>
          </a:p>
        </p:txBody>
      </p:sp>
      <p:sp>
        <p:nvSpPr>
          <p:cNvPr id="16" name="Picture Placeholder 10">
            <a:extLst>
              <a:ext uri="{FF2B5EF4-FFF2-40B4-BE49-F238E27FC236}">
                <a16:creationId xmlns:a16="http://schemas.microsoft.com/office/drawing/2014/main" id="{DBB901F4-230E-DBAA-FAC3-8CCE37920873}"/>
              </a:ext>
            </a:extLst>
          </p:cNvPr>
          <p:cNvSpPr>
            <a:spLocks noGrp="1"/>
          </p:cNvSpPr>
          <p:nvPr>
            <p:ph type="pic" sz="quarter" idx="13"/>
          </p:nvPr>
        </p:nvSpPr>
        <p:spPr>
          <a:xfrm>
            <a:off x="0" y="0"/>
            <a:ext cx="9270434" cy="6858000"/>
          </a:xfrm>
          <a:prstGeom prst="rect">
            <a:avLst/>
          </a:prstGeom>
          <a:solidFill>
            <a:schemeClr val="bg2"/>
          </a:solidFill>
        </p:spPr>
        <p:txBody>
          <a:bodyPr vert="horz" lIns="0" tIns="0" rIns="0" bIns="0" rtlCol="0">
            <a:noAutofit/>
          </a:bodyPr>
          <a:lstStyle>
            <a:lvl1pPr>
              <a:defRPr lang="en-US">
                <a:solidFill>
                  <a:schemeClr val="tx2"/>
                </a:solidFill>
              </a:defRPr>
            </a:lvl1pPr>
          </a:lstStyle>
          <a:p>
            <a:pPr marR="0" lvl="0" fontAlgn="auto">
              <a:spcAft>
                <a:spcPts val="0"/>
              </a:spcAft>
              <a:buClrTx/>
              <a:buSzTx/>
              <a:tabLst/>
            </a:pPr>
            <a:r>
              <a:rPr lang="en-GB"/>
              <a:t>Click icon to add picture</a:t>
            </a:r>
            <a:endParaRPr lang="en-US"/>
          </a:p>
        </p:txBody>
      </p:sp>
      <p:grpSp>
        <p:nvGrpSpPr>
          <p:cNvPr id="17" name="Group 2">
            <a:extLst>
              <a:ext uri="{FF2B5EF4-FFF2-40B4-BE49-F238E27FC236}">
                <a16:creationId xmlns:a16="http://schemas.microsoft.com/office/drawing/2014/main" id="{27AB4A3F-4EEB-EFE1-B1C7-108BDC86607D}"/>
              </a:ext>
            </a:extLst>
          </p:cNvPr>
          <p:cNvGrpSpPr>
            <a:grpSpLocks noChangeAspect="1"/>
          </p:cNvGrpSpPr>
          <p:nvPr userDrawn="1"/>
        </p:nvGrpSpPr>
        <p:grpSpPr>
          <a:xfrm>
            <a:off x="9912013" y="6122117"/>
            <a:ext cx="1872000" cy="420870"/>
            <a:chOff x="5094083" y="5360390"/>
            <a:chExt cx="3039349" cy="683316"/>
          </a:xfrm>
          <a:solidFill>
            <a:schemeClr val="tx2"/>
          </a:solidFill>
        </p:grpSpPr>
        <p:sp>
          <p:nvSpPr>
            <p:cNvPr id="18" name="Freeform: Shape 4">
              <a:extLst>
                <a:ext uri="{FF2B5EF4-FFF2-40B4-BE49-F238E27FC236}">
                  <a16:creationId xmlns:a16="http://schemas.microsoft.com/office/drawing/2014/main" id="{30510204-0C48-40D4-6167-FBA4691B07F7}"/>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nchorCtr="0"/>
            <a:lstStyle/>
            <a:p>
              <a:endParaRPr lang="en-US" sz="1800"/>
            </a:p>
          </p:txBody>
        </p:sp>
        <p:sp>
          <p:nvSpPr>
            <p:cNvPr id="19" name="Freeform: Shape 5">
              <a:extLst>
                <a:ext uri="{FF2B5EF4-FFF2-40B4-BE49-F238E27FC236}">
                  <a16:creationId xmlns:a16="http://schemas.microsoft.com/office/drawing/2014/main" id="{5847342C-C66D-C3D0-4E3A-A27360CAA0AB}"/>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nchorCtr="0"/>
            <a:lstStyle/>
            <a:p>
              <a:endParaRPr lang="en-US" sz="1800"/>
            </a:p>
          </p:txBody>
        </p:sp>
        <p:sp>
          <p:nvSpPr>
            <p:cNvPr id="20" name="Freeform: Shape 6">
              <a:extLst>
                <a:ext uri="{FF2B5EF4-FFF2-40B4-BE49-F238E27FC236}">
                  <a16:creationId xmlns:a16="http://schemas.microsoft.com/office/drawing/2014/main" id="{8E868717-5385-2530-0DDD-9302E9E44D77}"/>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nchorCtr="0"/>
            <a:lstStyle/>
            <a:p>
              <a:endParaRPr lang="en-US" sz="1800"/>
            </a:p>
          </p:txBody>
        </p:sp>
        <p:sp>
          <p:nvSpPr>
            <p:cNvPr id="21" name="Freeform: Shape 7">
              <a:extLst>
                <a:ext uri="{FF2B5EF4-FFF2-40B4-BE49-F238E27FC236}">
                  <a16:creationId xmlns:a16="http://schemas.microsoft.com/office/drawing/2014/main" id="{F957F3D5-474E-0D4D-E2FB-4BD6CCEC39AF}"/>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nchorCtr="0"/>
            <a:lstStyle/>
            <a:p>
              <a:endParaRPr lang="en-US" sz="1800"/>
            </a:p>
          </p:txBody>
        </p:sp>
        <p:sp>
          <p:nvSpPr>
            <p:cNvPr id="22" name="Freeform: Shape 8">
              <a:extLst>
                <a:ext uri="{FF2B5EF4-FFF2-40B4-BE49-F238E27FC236}">
                  <a16:creationId xmlns:a16="http://schemas.microsoft.com/office/drawing/2014/main" id="{AA5FF2AE-7295-5B6B-6E6C-3A3098905E46}"/>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nchorCtr="0"/>
            <a:lstStyle/>
            <a:p>
              <a:endParaRPr lang="en-US" sz="1800"/>
            </a:p>
          </p:txBody>
        </p:sp>
      </p:grpSp>
      <p:sp>
        <p:nvSpPr>
          <p:cNvPr id="23" name="Title 31">
            <a:extLst>
              <a:ext uri="{FF2B5EF4-FFF2-40B4-BE49-F238E27FC236}">
                <a16:creationId xmlns:a16="http://schemas.microsoft.com/office/drawing/2014/main" id="{1649751C-784B-F352-C688-260027716194}"/>
              </a:ext>
            </a:extLst>
          </p:cNvPr>
          <p:cNvSpPr>
            <a:spLocks noGrp="1"/>
          </p:cNvSpPr>
          <p:nvPr>
            <p:ph type="title"/>
          </p:nvPr>
        </p:nvSpPr>
        <p:spPr>
          <a:xfrm>
            <a:off x="551384" y="3346281"/>
            <a:ext cx="6578080" cy="1872208"/>
          </a:xfrm>
        </p:spPr>
        <p:txBody>
          <a:bodyPr anchor="b"/>
          <a:lstStyle>
            <a:lvl1pPr>
              <a:defRPr sz="5400"/>
            </a:lvl1pPr>
          </a:lstStyle>
          <a:p>
            <a:r>
              <a:rPr lang="en-GB"/>
              <a:t>Click to edit Master title style</a:t>
            </a:r>
            <a:endParaRPr lang="en-PL"/>
          </a:p>
        </p:txBody>
      </p:sp>
      <p:sp>
        <p:nvSpPr>
          <p:cNvPr id="26" name="Rectangle 25">
            <a:extLst>
              <a:ext uri="{FF2B5EF4-FFF2-40B4-BE49-F238E27FC236}">
                <a16:creationId xmlns:a16="http://schemas.microsoft.com/office/drawing/2014/main" id="{B92EF5A9-B3FF-D40B-7D72-B3FD3E23B8BF}"/>
              </a:ext>
            </a:extLst>
          </p:cNvPr>
          <p:cNvSpPr/>
          <p:nvPr userDrawn="1"/>
        </p:nvSpPr>
        <p:spPr>
          <a:xfrm rot="16200000">
            <a:off x="5941020" y="3339001"/>
            <a:ext cx="6857998" cy="180000"/>
          </a:xfrm>
          <a:prstGeom prst="rect">
            <a:avLst/>
          </a:prstGeom>
          <a:gradFill>
            <a:gsLst>
              <a:gs pos="99000">
                <a:srgbClr val="00D5D0"/>
              </a:gs>
              <a:gs pos="0">
                <a:srgbClr val="111937"/>
              </a:gs>
              <a:gs pos="30000">
                <a:srgbClr val="0057AB"/>
              </a:gs>
              <a:gs pos="70000">
                <a:srgbClr val="1DB6F3"/>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pic>
        <p:nvPicPr>
          <p:cNvPr id="13" name="Picture 12" descr="A blue circle with white text&#10;&#10;AI-generated content may be incorrect.">
            <a:extLst>
              <a:ext uri="{FF2B5EF4-FFF2-40B4-BE49-F238E27FC236}">
                <a16:creationId xmlns:a16="http://schemas.microsoft.com/office/drawing/2014/main" id="{6F77EDA1-35A5-2209-38BF-7177B1D54F25}"/>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11640477" y="180491"/>
            <a:ext cx="406401" cy="406400"/>
          </a:xfrm>
          <a:prstGeom prst="rect">
            <a:avLst/>
          </a:prstGeom>
        </p:spPr>
      </p:pic>
    </p:spTree>
    <p:extLst>
      <p:ext uri="{BB962C8B-B14F-4D97-AF65-F5344CB8AC3E}">
        <p14:creationId xmlns:p14="http://schemas.microsoft.com/office/powerpoint/2010/main" val="2343493110"/>
      </p:ext>
    </p:extLst>
  </p:cSld>
  <p:clrMapOvr>
    <a:masterClrMapping/>
  </p:clrMapOvr>
  <p:extLst>
    <p:ext uri="{DCECCB84-F9BA-43D5-87BE-67443E8EF086}">
      <p15:sldGuideLst xmlns:p15="http://schemas.microsoft.com/office/powerpoint/2012/main">
        <p15:guide id="1" pos="302">
          <p15:clr>
            <a:srgbClr val="FBAE40"/>
          </p15:clr>
        </p15:guide>
        <p15:guide id="2" pos="7423">
          <p15:clr>
            <a:srgbClr val="FBAE40"/>
          </p15:clr>
        </p15:guide>
        <p15:guide id="3" pos="43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sp>
        <p:nvSpPr>
          <p:cNvPr id="18" name="Picture Placeholder 10">
            <a:extLst>
              <a:ext uri="{FF2B5EF4-FFF2-40B4-BE49-F238E27FC236}">
                <a16:creationId xmlns:a16="http://schemas.microsoft.com/office/drawing/2014/main" id="{B5D6D05B-5EA0-62AD-2B3E-7B07E80FAA5F}"/>
              </a:ext>
            </a:extLst>
          </p:cNvPr>
          <p:cNvSpPr>
            <a:spLocks noGrp="1"/>
          </p:cNvSpPr>
          <p:nvPr>
            <p:ph type="pic" sz="quarter" idx="13"/>
          </p:nvPr>
        </p:nvSpPr>
        <p:spPr>
          <a:xfrm>
            <a:off x="2916774" y="0"/>
            <a:ext cx="9275226" cy="6858000"/>
          </a:xfrm>
          <a:prstGeom prst="rect">
            <a:avLst/>
          </a:prstGeom>
          <a:solidFill>
            <a:schemeClr val="bg2"/>
          </a:solidFill>
        </p:spPr>
        <p:txBody>
          <a:bodyPr vert="horz" lIns="0" tIns="0" rIns="0" bIns="0" rtlCol="0">
            <a:noAutofit/>
          </a:bodyPr>
          <a:lstStyle>
            <a:lvl1pPr>
              <a:defRPr lang="en-US">
                <a:solidFill>
                  <a:schemeClr val="tx2"/>
                </a:solidFill>
              </a:defRPr>
            </a:lvl1pPr>
          </a:lstStyle>
          <a:p>
            <a:pPr marR="0" lvl="0" fontAlgn="auto">
              <a:spcAft>
                <a:spcPts val="0"/>
              </a:spcAft>
              <a:buClrTx/>
              <a:buSzTx/>
              <a:tabLst/>
            </a:pPr>
            <a:r>
              <a:rPr lang="en-GB"/>
              <a:t>Click icon to add picture</a:t>
            </a:r>
            <a:endParaRPr lang="en-US"/>
          </a:p>
        </p:txBody>
      </p:sp>
      <p:grpSp>
        <p:nvGrpSpPr>
          <p:cNvPr id="19" name="Group 2">
            <a:extLst>
              <a:ext uri="{FF2B5EF4-FFF2-40B4-BE49-F238E27FC236}">
                <a16:creationId xmlns:a16="http://schemas.microsoft.com/office/drawing/2014/main" id="{4234F86F-D413-F91E-B5E1-E2BC91B93C4D}"/>
              </a:ext>
            </a:extLst>
          </p:cNvPr>
          <p:cNvGrpSpPr>
            <a:grpSpLocks noChangeAspect="1"/>
          </p:cNvGrpSpPr>
          <p:nvPr userDrawn="1"/>
        </p:nvGrpSpPr>
        <p:grpSpPr>
          <a:xfrm>
            <a:off x="357195" y="6122117"/>
            <a:ext cx="1872000" cy="420870"/>
            <a:chOff x="5094083" y="5360390"/>
            <a:chExt cx="3039349" cy="683316"/>
          </a:xfrm>
          <a:solidFill>
            <a:schemeClr val="tx2"/>
          </a:solidFill>
        </p:grpSpPr>
        <p:sp>
          <p:nvSpPr>
            <p:cNvPr id="20" name="Freeform: Shape 4">
              <a:extLst>
                <a:ext uri="{FF2B5EF4-FFF2-40B4-BE49-F238E27FC236}">
                  <a16:creationId xmlns:a16="http://schemas.microsoft.com/office/drawing/2014/main" id="{AF05A81F-0E18-5529-09A0-1B81FA37BD77}"/>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nchorCtr="0"/>
            <a:lstStyle/>
            <a:p>
              <a:endParaRPr lang="en-US" sz="1800"/>
            </a:p>
          </p:txBody>
        </p:sp>
        <p:sp>
          <p:nvSpPr>
            <p:cNvPr id="21" name="Freeform: Shape 5">
              <a:extLst>
                <a:ext uri="{FF2B5EF4-FFF2-40B4-BE49-F238E27FC236}">
                  <a16:creationId xmlns:a16="http://schemas.microsoft.com/office/drawing/2014/main" id="{1B2B28A9-ADF5-317E-60CE-CEFAB33ACBFF}"/>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nchorCtr="0"/>
            <a:lstStyle/>
            <a:p>
              <a:endParaRPr lang="en-US" sz="1800"/>
            </a:p>
          </p:txBody>
        </p:sp>
        <p:sp>
          <p:nvSpPr>
            <p:cNvPr id="22" name="Freeform: Shape 6">
              <a:extLst>
                <a:ext uri="{FF2B5EF4-FFF2-40B4-BE49-F238E27FC236}">
                  <a16:creationId xmlns:a16="http://schemas.microsoft.com/office/drawing/2014/main" id="{421CA1A8-D831-C373-165F-BD05DA8C3FF9}"/>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nchorCtr="0"/>
            <a:lstStyle/>
            <a:p>
              <a:endParaRPr lang="en-US" sz="1800"/>
            </a:p>
          </p:txBody>
        </p:sp>
        <p:sp>
          <p:nvSpPr>
            <p:cNvPr id="23" name="Freeform: Shape 7">
              <a:extLst>
                <a:ext uri="{FF2B5EF4-FFF2-40B4-BE49-F238E27FC236}">
                  <a16:creationId xmlns:a16="http://schemas.microsoft.com/office/drawing/2014/main" id="{22823334-5B94-EA27-41FD-FB41B35031F8}"/>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nchorCtr="0"/>
            <a:lstStyle/>
            <a:p>
              <a:endParaRPr lang="en-US" sz="1800"/>
            </a:p>
          </p:txBody>
        </p:sp>
        <p:sp>
          <p:nvSpPr>
            <p:cNvPr id="24" name="Freeform: Shape 8">
              <a:extLst>
                <a:ext uri="{FF2B5EF4-FFF2-40B4-BE49-F238E27FC236}">
                  <a16:creationId xmlns:a16="http://schemas.microsoft.com/office/drawing/2014/main" id="{3FA6D2D9-06A0-373F-8E46-CD6E02745797}"/>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nchorCtr="0"/>
            <a:lstStyle/>
            <a:p>
              <a:endParaRPr lang="en-US" sz="1800"/>
            </a:p>
          </p:txBody>
        </p:sp>
      </p:grpSp>
      <p:sp>
        <p:nvSpPr>
          <p:cNvPr id="26" name="Title 31">
            <a:extLst>
              <a:ext uri="{FF2B5EF4-FFF2-40B4-BE49-F238E27FC236}">
                <a16:creationId xmlns:a16="http://schemas.microsoft.com/office/drawing/2014/main" id="{7A4A42C1-B176-37B6-A53C-80E6826390DF}"/>
              </a:ext>
            </a:extLst>
          </p:cNvPr>
          <p:cNvSpPr>
            <a:spLocks noGrp="1"/>
          </p:cNvSpPr>
          <p:nvPr>
            <p:ph type="title"/>
          </p:nvPr>
        </p:nvSpPr>
        <p:spPr>
          <a:xfrm>
            <a:off x="3401003" y="3346281"/>
            <a:ext cx="6578080" cy="1872208"/>
          </a:xfrm>
        </p:spPr>
        <p:txBody>
          <a:bodyPr anchor="b"/>
          <a:lstStyle>
            <a:lvl1pPr>
              <a:defRPr sz="5400"/>
            </a:lvl1pPr>
          </a:lstStyle>
          <a:p>
            <a:r>
              <a:rPr lang="en-GB"/>
              <a:t>Click to edit Master title style</a:t>
            </a:r>
            <a:endParaRPr lang="en-PL"/>
          </a:p>
        </p:txBody>
      </p:sp>
      <p:sp>
        <p:nvSpPr>
          <p:cNvPr id="28" name="Rectangle 27">
            <a:extLst>
              <a:ext uri="{FF2B5EF4-FFF2-40B4-BE49-F238E27FC236}">
                <a16:creationId xmlns:a16="http://schemas.microsoft.com/office/drawing/2014/main" id="{AC161DE9-F85A-0F63-0F28-2273ECDA0DF6}"/>
              </a:ext>
            </a:extLst>
          </p:cNvPr>
          <p:cNvSpPr/>
          <p:nvPr userDrawn="1"/>
        </p:nvSpPr>
        <p:spPr>
          <a:xfrm rot="16200000">
            <a:off x="-602226" y="3339001"/>
            <a:ext cx="6857998" cy="180000"/>
          </a:xfrm>
          <a:prstGeom prst="rect">
            <a:avLst/>
          </a:prstGeom>
          <a:gradFill>
            <a:gsLst>
              <a:gs pos="99000">
                <a:srgbClr val="00D5D0"/>
              </a:gs>
              <a:gs pos="0">
                <a:srgbClr val="111937"/>
              </a:gs>
              <a:gs pos="30000">
                <a:srgbClr val="0057AB"/>
              </a:gs>
              <a:gs pos="70000">
                <a:srgbClr val="1DB6F3"/>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 name="Picture Placeholder 10">
            <a:extLst>
              <a:ext uri="{FF2B5EF4-FFF2-40B4-BE49-F238E27FC236}">
                <a16:creationId xmlns:a16="http://schemas.microsoft.com/office/drawing/2014/main" id="{D3E4CA29-A6CF-451A-D806-D177CDA53C35}"/>
              </a:ext>
            </a:extLst>
          </p:cNvPr>
          <p:cNvSpPr>
            <a:spLocks noGrp="1"/>
          </p:cNvSpPr>
          <p:nvPr>
            <p:ph type="pic" sz="quarter" idx="14"/>
          </p:nvPr>
        </p:nvSpPr>
        <p:spPr>
          <a:xfrm>
            <a:off x="-1" y="1"/>
            <a:ext cx="2736773" cy="3429000"/>
          </a:xfrm>
          <a:prstGeom prst="rect">
            <a:avLst/>
          </a:prstGeom>
          <a:solidFill>
            <a:schemeClr val="bg2"/>
          </a:solidFill>
        </p:spPr>
        <p:txBody>
          <a:bodyPr vert="horz" lIns="0" tIns="0" rIns="0" bIns="0" rtlCol="0">
            <a:noAutofit/>
          </a:bodyPr>
          <a:lstStyle>
            <a:lvl1pPr>
              <a:defRPr lang="en-US">
                <a:solidFill>
                  <a:schemeClr val="tx2"/>
                </a:solidFill>
              </a:defRPr>
            </a:lvl1pPr>
          </a:lstStyle>
          <a:p>
            <a:pPr marR="0" lvl="0" fontAlgn="auto">
              <a:spcAft>
                <a:spcPts val="0"/>
              </a:spcAft>
              <a:buClrTx/>
              <a:buSzTx/>
              <a:tabLst/>
            </a:pPr>
            <a:r>
              <a:rPr lang="en-GB"/>
              <a:t>Click icon to add picture</a:t>
            </a:r>
            <a:endParaRPr lang="en-US"/>
          </a:p>
        </p:txBody>
      </p:sp>
      <p:sp>
        <p:nvSpPr>
          <p:cNvPr id="3" name="Text Placeholder 33">
            <a:extLst>
              <a:ext uri="{FF2B5EF4-FFF2-40B4-BE49-F238E27FC236}">
                <a16:creationId xmlns:a16="http://schemas.microsoft.com/office/drawing/2014/main" id="{34E1593A-44BF-C602-0381-D01F4F9FBF4C}"/>
              </a:ext>
            </a:extLst>
          </p:cNvPr>
          <p:cNvSpPr>
            <a:spLocks noGrp="1"/>
          </p:cNvSpPr>
          <p:nvPr>
            <p:ph type="body" sz="quarter" idx="16"/>
          </p:nvPr>
        </p:nvSpPr>
        <p:spPr>
          <a:xfrm>
            <a:off x="357195" y="3893182"/>
            <a:ext cx="2088292" cy="1123397"/>
          </a:xfrm>
          <a:prstGeom prst="rect">
            <a:avLst/>
          </a:prstGeom>
        </p:spPr>
        <p:txBody>
          <a:bodyPr anchor="b">
            <a:noAutofit/>
          </a:bodyPr>
          <a:lstStyle>
            <a:lvl1pPr>
              <a:defRPr sz="2000"/>
            </a:lvl1pPr>
          </a:lstStyle>
          <a:p>
            <a:pPr lvl="0"/>
            <a:r>
              <a:rPr lang="en-GB"/>
              <a:t>Click to edit Master text styles</a:t>
            </a:r>
            <a:endParaRPr lang="en-PL"/>
          </a:p>
        </p:txBody>
      </p:sp>
      <p:sp>
        <p:nvSpPr>
          <p:cNvPr id="4" name="Text Placeholder 33">
            <a:extLst>
              <a:ext uri="{FF2B5EF4-FFF2-40B4-BE49-F238E27FC236}">
                <a16:creationId xmlns:a16="http://schemas.microsoft.com/office/drawing/2014/main" id="{4345231F-5037-8266-6DC4-6B5E59C0E75E}"/>
              </a:ext>
            </a:extLst>
          </p:cNvPr>
          <p:cNvSpPr>
            <a:spLocks noGrp="1"/>
          </p:cNvSpPr>
          <p:nvPr>
            <p:ph type="body" sz="quarter" idx="17"/>
          </p:nvPr>
        </p:nvSpPr>
        <p:spPr>
          <a:xfrm>
            <a:off x="357195" y="5264061"/>
            <a:ext cx="2088292" cy="522985"/>
          </a:xfrm>
          <a:prstGeom prst="rect">
            <a:avLst/>
          </a:prstGeom>
        </p:spPr>
        <p:txBody>
          <a:bodyPr/>
          <a:lstStyle/>
          <a:p>
            <a:pPr lvl="0"/>
            <a:r>
              <a:rPr lang="en-GB"/>
              <a:t>Click to edit Master text styles</a:t>
            </a:r>
            <a:endParaRPr lang="en-PL"/>
          </a:p>
        </p:txBody>
      </p:sp>
      <p:pic>
        <p:nvPicPr>
          <p:cNvPr id="13" name="Picture 12" descr="A blue circle with white text&#10;&#10;AI-generated content may be incorrect.">
            <a:extLst>
              <a:ext uri="{FF2B5EF4-FFF2-40B4-BE49-F238E27FC236}">
                <a16:creationId xmlns:a16="http://schemas.microsoft.com/office/drawing/2014/main" id="{5E1EED75-D494-78E4-72D8-6E0CE0741F1C}"/>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11640477" y="6313714"/>
            <a:ext cx="406401" cy="406400"/>
          </a:xfrm>
          <a:prstGeom prst="rect">
            <a:avLst/>
          </a:prstGeom>
        </p:spPr>
      </p:pic>
    </p:spTree>
    <p:extLst>
      <p:ext uri="{BB962C8B-B14F-4D97-AF65-F5344CB8AC3E}">
        <p14:creationId xmlns:p14="http://schemas.microsoft.com/office/powerpoint/2010/main" val="1338352399"/>
      </p:ext>
    </p:extLst>
  </p:cSld>
  <p:clrMapOvr>
    <a:masterClrMapping/>
  </p:clrMapOvr>
  <p:extLst>
    <p:ext uri="{DCECCB84-F9BA-43D5-87BE-67443E8EF086}">
      <p15:sldGuideLst xmlns:p15="http://schemas.microsoft.com/office/powerpoint/2012/main">
        <p15:guide id="1" pos="302">
          <p15:clr>
            <a:srgbClr val="FBAE40"/>
          </p15:clr>
        </p15:guide>
        <p15:guide id="2" pos="7423">
          <p15:clr>
            <a:srgbClr val="FBAE40"/>
          </p15:clr>
        </p15:guide>
        <p15:guide id="3" pos="438">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Slid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454292"/>
      </p:ext>
    </p:extLst>
  </p:cSld>
  <p:clrMapOvr>
    <a:masterClrMapping/>
  </p:clrMapOvr>
  <p:extLst>
    <p:ext uri="{DCECCB84-F9BA-43D5-87BE-67443E8EF086}">
      <p15:sldGuideLst xmlns:p15="http://schemas.microsoft.com/office/powerpoint/2012/main">
        <p15:guide id="1" pos="302">
          <p15:clr>
            <a:srgbClr val="FBAE40"/>
          </p15:clr>
        </p15:guide>
        <p15:guide id="2" pos="7423">
          <p15:clr>
            <a:srgbClr val="FBAE40"/>
          </p15:clr>
        </p15:guide>
        <p15:guide id="3" pos="438">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6424D2EA-9AAB-3E5E-F5AA-4EFA5797243B}"/>
              </a:ext>
            </a:extLst>
          </p:cNvPr>
          <p:cNvSpPr>
            <a:spLocks noGrp="1"/>
          </p:cNvSpPr>
          <p:nvPr>
            <p:ph type="pic" sz="quarter" idx="10" hasCustomPrompt="1"/>
          </p:nvPr>
        </p:nvSpPr>
        <p:spPr>
          <a:xfrm>
            <a:off x="8878957" y="1"/>
            <a:ext cx="3313043" cy="685800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tx2"/>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Title Placeholder 4">
            <a:extLst>
              <a:ext uri="{FF2B5EF4-FFF2-40B4-BE49-F238E27FC236}">
                <a16:creationId xmlns:a16="http://schemas.microsoft.com/office/drawing/2014/main" id="{F4158CE3-063A-9DBD-3B05-66545FF36C22}"/>
              </a:ext>
            </a:extLst>
          </p:cNvPr>
          <p:cNvSpPr>
            <a:spLocks noGrp="1"/>
          </p:cNvSpPr>
          <p:nvPr>
            <p:ph type="title"/>
          </p:nvPr>
        </p:nvSpPr>
        <p:spPr>
          <a:xfrm>
            <a:off x="550863" y="549274"/>
            <a:ext cx="7864267"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4" name="Text Placeholder 11">
            <a:extLst>
              <a:ext uri="{FF2B5EF4-FFF2-40B4-BE49-F238E27FC236}">
                <a16:creationId xmlns:a16="http://schemas.microsoft.com/office/drawing/2014/main" id="{9201C6D0-9F0D-99FA-D5BA-78E871177AF9}"/>
              </a:ext>
            </a:extLst>
          </p:cNvPr>
          <p:cNvSpPr>
            <a:spLocks noGrp="1"/>
          </p:cNvSpPr>
          <p:nvPr>
            <p:ph type="body" sz="quarter" idx="25" hasCustomPrompt="1"/>
          </p:nvPr>
        </p:nvSpPr>
        <p:spPr>
          <a:xfrm>
            <a:off x="550863" y="2007152"/>
            <a:ext cx="7864267"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0" name="Text Placeholder 11">
            <a:extLst>
              <a:ext uri="{FF2B5EF4-FFF2-40B4-BE49-F238E27FC236}">
                <a16:creationId xmlns:a16="http://schemas.microsoft.com/office/drawing/2014/main" id="{FC7CC5B1-C93D-6FBA-F740-18CF536CF067}"/>
              </a:ext>
            </a:extLst>
          </p:cNvPr>
          <p:cNvSpPr>
            <a:spLocks noGrp="1"/>
          </p:cNvSpPr>
          <p:nvPr>
            <p:ph type="body" sz="quarter" idx="26" hasCustomPrompt="1"/>
          </p:nvPr>
        </p:nvSpPr>
        <p:spPr>
          <a:xfrm>
            <a:off x="550863" y="2599765"/>
            <a:ext cx="7864267"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3" name="Text Placeholder 11">
            <a:extLst>
              <a:ext uri="{FF2B5EF4-FFF2-40B4-BE49-F238E27FC236}">
                <a16:creationId xmlns:a16="http://schemas.microsoft.com/office/drawing/2014/main" id="{144C2E92-2403-2588-9B9A-8382B41C31F8}"/>
              </a:ext>
            </a:extLst>
          </p:cNvPr>
          <p:cNvSpPr>
            <a:spLocks noGrp="1"/>
          </p:cNvSpPr>
          <p:nvPr>
            <p:ph type="body" sz="quarter" idx="30" hasCustomPrompt="1"/>
          </p:nvPr>
        </p:nvSpPr>
        <p:spPr>
          <a:xfrm>
            <a:off x="550863" y="3192378"/>
            <a:ext cx="7864267"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4" name="Text Placeholder 11">
            <a:extLst>
              <a:ext uri="{FF2B5EF4-FFF2-40B4-BE49-F238E27FC236}">
                <a16:creationId xmlns:a16="http://schemas.microsoft.com/office/drawing/2014/main" id="{3A57D389-E49D-5E59-6851-4AF5BD9007FB}"/>
              </a:ext>
            </a:extLst>
          </p:cNvPr>
          <p:cNvSpPr>
            <a:spLocks noGrp="1"/>
          </p:cNvSpPr>
          <p:nvPr>
            <p:ph type="body" sz="quarter" idx="31" hasCustomPrompt="1"/>
          </p:nvPr>
        </p:nvSpPr>
        <p:spPr>
          <a:xfrm>
            <a:off x="550863" y="3784991"/>
            <a:ext cx="7864267"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5" name="Text Placeholder 11">
            <a:extLst>
              <a:ext uri="{FF2B5EF4-FFF2-40B4-BE49-F238E27FC236}">
                <a16:creationId xmlns:a16="http://schemas.microsoft.com/office/drawing/2014/main" id="{1A050B07-E2EB-2241-4702-6691D7B1DE55}"/>
              </a:ext>
            </a:extLst>
          </p:cNvPr>
          <p:cNvSpPr>
            <a:spLocks noGrp="1"/>
          </p:cNvSpPr>
          <p:nvPr>
            <p:ph type="body" sz="quarter" idx="32" hasCustomPrompt="1"/>
          </p:nvPr>
        </p:nvSpPr>
        <p:spPr>
          <a:xfrm>
            <a:off x="550863" y="4377605"/>
            <a:ext cx="7864267"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6" name="Text Placeholder 11">
            <a:extLst>
              <a:ext uri="{FF2B5EF4-FFF2-40B4-BE49-F238E27FC236}">
                <a16:creationId xmlns:a16="http://schemas.microsoft.com/office/drawing/2014/main" id="{CFEFC84E-3CDB-98B9-44BA-2134CB61E7A1}"/>
              </a:ext>
            </a:extLst>
          </p:cNvPr>
          <p:cNvSpPr>
            <a:spLocks noGrp="1"/>
          </p:cNvSpPr>
          <p:nvPr>
            <p:ph type="body" sz="quarter" idx="34" hasCustomPrompt="1"/>
          </p:nvPr>
        </p:nvSpPr>
        <p:spPr>
          <a:xfrm>
            <a:off x="550863" y="4970219"/>
            <a:ext cx="7864267"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7" name="Text Placeholder 11">
            <a:extLst>
              <a:ext uri="{FF2B5EF4-FFF2-40B4-BE49-F238E27FC236}">
                <a16:creationId xmlns:a16="http://schemas.microsoft.com/office/drawing/2014/main" id="{6EBFC8E7-A302-2A40-29E2-387891F8D172}"/>
              </a:ext>
            </a:extLst>
          </p:cNvPr>
          <p:cNvSpPr>
            <a:spLocks noGrp="1"/>
          </p:cNvSpPr>
          <p:nvPr>
            <p:ph type="body" sz="quarter" idx="35" hasCustomPrompt="1"/>
          </p:nvPr>
        </p:nvSpPr>
        <p:spPr>
          <a:xfrm>
            <a:off x="550863" y="5562833"/>
            <a:ext cx="7864267"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grpSp>
        <p:nvGrpSpPr>
          <p:cNvPr id="26" name="Group 37">
            <a:extLst>
              <a:ext uri="{FF2B5EF4-FFF2-40B4-BE49-F238E27FC236}">
                <a16:creationId xmlns:a16="http://schemas.microsoft.com/office/drawing/2014/main" id="{53BE6C05-5D86-6480-BCFF-00B6A0097B3E}"/>
              </a:ext>
            </a:extLst>
          </p:cNvPr>
          <p:cNvGrpSpPr/>
          <p:nvPr userDrawn="1"/>
        </p:nvGrpSpPr>
        <p:grpSpPr>
          <a:xfrm>
            <a:off x="11770322" y="176700"/>
            <a:ext cx="260230" cy="240782"/>
            <a:chOff x="5481638" y="2859088"/>
            <a:chExt cx="1231900" cy="1139825"/>
          </a:xfrm>
          <a:solidFill>
            <a:schemeClr val="bg2"/>
          </a:solidFill>
        </p:grpSpPr>
        <p:sp>
          <p:nvSpPr>
            <p:cNvPr id="27" name="Freeform 320">
              <a:extLst>
                <a:ext uri="{FF2B5EF4-FFF2-40B4-BE49-F238E27FC236}">
                  <a16:creationId xmlns:a16="http://schemas.microsoft.com/office/drawing/2014/main" id="{9BF9BFD3-9C98-1E9E-8389-4385EF59B18A}"/>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321">
              <a:extLst>
                <a:ext uri="{FF2B5EF4-FFF2-40B4-BE49-F238E27FC236}">
                  <a16:creationId xmlns:a16="http://schemas.microsoft.com/office/drawing/2014/main" id="{5809DFC4-49EE-1A10-162A-FC3DD28728B0}"/>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5" name="Date Placeholder 4">
            <a:extLst>
              <a:ext uri="{FF2B5EF4-FFF2-40B4-BE49-F238E27FC236}">
                <a16:creationId xmlns:a16="http://schemas.microsoft.com/office/drawing/2014/main" id="{4A228349-EBFE-7DFD-92EA-B65707F4B335}"/>
              </a:ext>
            </a:extLst>
          </p:cNvPr>
          <p:cNvSpPr>
            <a:spLocks noGrp="1"/>
          </p:cNvSpPr>
          <p:nvPr>
            <p:ph type="dt" sz="half" idx="36"/>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A33F6D80-FCBD-9339-D08F-73E96EB4A604}"/>
              </a:ext>
            </a:extLst>
          </p:cNvPr>
          <p:cNvSpPr>
            <a:spLocks noGrp="1"/>
          </p:cNvSpPr>
          <p:nvPr>
            <p:ph type="ftr" sz="quarter" idx="37"/>
          </p:nvPr>
        </p:nvSpPr>
        <p:spPr/>
        <p:txBody>
          <a:bodyPr/>
          <a:lstStyle/>
          <a:p>
            <a:pPr>
              <a:spcBef>
                <a:spcPts val="1000"/>
              </a:spcBef>
              <a:buFont typeface="Arial" panose="020B0604020202020204" pitchFamily="34" charset="0"/>
              <a:buNone/>
            </a:pPr>
            <a:r>
              <a:rPr lang="en-US"/>
              <a:t>Presentation Title | Author | Date</a:t>
            </a:r>
          </a:p>
        </p:txBody>
      </p:sp>
      <p:sp>
        <p:nvSpPr>
          <p:cNvPr id="7" name="Slide Number Placeholder 6">
            <a:extLst>
              <a:ext uri="{FF2B5EF4-FFF2-40B4-BE49-F238E27FC236}">
                <a16:creationId xmlns:a16="http://schemas.microsoft.com/office/drawing/2014/main" id="{6FBBD522-55DE-CFDB-41DD-B477BEB1A5D3}"/>
              </a:ext>
            </a:extLst>
          </p:cNvPr>
          <p:cNvSpPr>
            <a:spLocks noGrp="1"/>
          </p:cNvSpPr>
          <p:nvPr>
            <p:ph type="sldNum" sz="quarter" idx="38"/>
          </p:nvPr>
        </p:nvSpPr>
        <p:spPr/>
        <p:txBody>
          <a:bodyPr/>
          <a:lstStyle/>
          <a:p>
            <a:pPr algn="r"/>
            <a:fld id="{5D9A5160-6218-4E5A-B9E6-B93E3DAE377C}" type="slidenum">
              <a:rPr lang="en-US" smtClean="0"/>
              <a:pPr algn="r"/>
              <a:t>‹#›</a:t>
            </a:fld>
            <a:endParaRPr lang="en-US"/>
          </a:p>
        </p:txBody>
      </p:sp>
      <p:sp>
        <p:nvSpPr>
          <p:cNvPr id="8" name="Rectangle 7">
            <a:extLst>
              <a:ext uri="{FF2B5EF4-FFF2-40B4-BE49-F238E27FC236}">
                <a16:creationId xmlns:a16="http://schemas.microsoft.com/office/drawing/2014/main" id="{EF2F8CCC-14FC-6945-2BD5-D8568CC8FE5D}"/>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12943417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0" name="Picture Placeholder 7">
            <a:extLst>
              <a:ext uri="{FF2B5EF4-FFF2-40B4-BE49-F238E27FC236}">
                <a16:creationId xmlns:a16="http://schemas.microsoft.com/office/drawing/2014/main" id="{7719DBC8-1C65-EC71-F260-3E45E00F725D}"/>
              </a:ext>
            </a:extLst>
          </p:cNvPr>
          <p:cNvSpPr>
            <a:spLocks noGrp="1"/>
          </p:cNvSpPr>
          <p:nvPr>
            <p:ph type="pic" sz="quarter" idx="18" hasCustomPrompt="1"/>
          </p:nvPr>
        </p:nvSpPr>
        <p:spPr>
          <a:xfrm>
            <a:off x="0" y="0"/>
            <a:ext cx="6096000" cy="6858000"/>
          </a:xfrm>
          <a:prstGeom prst="rect">
            <a:avLst/>
          </a:prstGeom>
          <a:solidFill>
            <a:schemeClr val="tx2"/>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9" name="Title Placeholder 4">
            <a:extLst>
              <a:ext uri="{FF2B5EF4-FFF2-40B4-BE49-F238E27FC236}">
                <a16:creationId xmlns:a16="http://schemas.microsoft.com/office/drawing/2014/main" id="{C1F5BB78-B17B-AB67-0CB6-AF5D21870D9B}"/>
              </a:ext>
            </a:extLst>
          </p:cNvPr>
          <p:cNvSpPr>
            <a:spLocks noGrp="1"/>
          </p:cNvSpPr>
          <p:nvPr>
            <p:ph type="title"/>
          </p:nvPr>
        </p:nvSpPr>
        <p:spPr>
          <a:xfrm>
            <a:off x="6585993" y="549274"/>
            <a:ext cx="5054623"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13" name="Text Placeholder 11">
            <a:extLst>
              <a:ext uri="{FF2B5EF4-FFF2-40B4-BE49-F238E27FC236}">
                <a16:creationId xmlns:a16="http://schemas.microsoft.com/office/drawing/2014/main" id="{90CCF3B3-09B6-8112-4053-2B2237045304}"/>
              </a:ext>
            </a:extLst>
          </p:cNvPr>
          <p:cNvSpPr>
            <a:spLocks noGrp="1"/>
          </p:cNvSpPr>
          <p:nvPr>
            <p:ph type="body" sz="quarter" idx="25" hasCustomPrompt="1"/>
          </p:nvPr>
        </p:nvSpPr>
        <p:spPr>
          <a:xfrm>
            <a:off x="6600983" y="2007152"/>
            <a:ext cx="5054623"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4" name="Text Placeholder 11">
            <a:extLst>
              <a:ext uri="{FF2B5EF4-FFF2-40B4-BE49-F238E27FC236}">
                <a16:creationId xmlns:a16="http://schemas.microsoft.com/office/drawing/2014/main" id="{73CBF40C-ABC9-BE0F-968D-DF168332204A}"/>
              </a:ext>
            </a:extLst>
          </p:cNvPr>
          <p:cNvSpPr>
            <a:spLocks noGrp="1"/>
          </p:cNvSpPr>
          <p:nvPr>
            <p:ph type="body" sz="quarter" idx="26" hasCustomPrompt="1"/>
          </p:nvPr>
        </p:nvSpPr>
        <p:spPr>
          <a:xfrm>
            <a:off x="6600983" y="2599765"/>
            <a:ext cx="5054623"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5" name="Text Placeholder 11">
            <a:extLst>
              <a:ext uri="{FF2B5EF4-FFF2-40B4-BE49-F238E27FC236}">
                <a16:creationId xmlns:a16="http://schemas.microsoft.com/office/drawing/2014/main" id="{24835A09-040A-6686-97E3-2DADAA958D0F}"/>
              </a:ext>
            </a:extLst>
          </p:cNvPr>
          <p:cNvSpPr>
            <a:spLocks noGrp="1"/>
          </p:cNvSpPr>
          <p:nvPr>
            <p:ph type="body" sz="quarter" idx="30" hasCustomPrompt="1"/>
          </p:nvPr>
        </p:nvSpPr>
        <p:spPr>
          <a:xfrm>
            <a:off x="6600983" y="3192378"/>
            <a:ext cx="5054623"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6" name="Text Placeholder 11">
            <a:extLst>
              <a:ext uri="{FF2B5EF4-FFF2-40B4-BE49-F238E27FC236}">
                <a16:creationId xmlns:a16="http://schemas.microsoft.com/office/drawing/2014/main" id="{545E8A25-684B-E742-19D8-1916E534C789}"/>
              </a:ext>
            </a:extLst>
          </p:cNvPr>
          <p:cNvSpPr>
            <a:spLocks noGrp="1"/>
          </p:cNvSpPr>
          <p:nvPr>
            <p:ph type="body" sz="quarter" idx="31" hasCustomPrompt="1"/>
          </p:nvPr>
        </p:nvSpPr>
        <p:spPr>
          <a:xfrm>
            <a:off x="6600983" y="3784991"/>
            <a:ext cx="5054623"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7" name="Text Placeholder 11">
            <a:extLst>
              <a:ext uri="{FF2B5EF4-FFF2-40B4-BE49-F238E27FC236}">
                <a16:creationId xmlns:a16="http://schemas.microsoft.com/office/drawing/2014/main" id="{65897743-8EC9-EF82-5F1E-664E8456E73D}"/>
              </a:ext>
            </a:extLst>
          </p:cNvPr>
          <p:cNvSpPr>
            <a:spLocks noGrp="1"/>
          </p:cNvSpPr>
          <p:nvPr>
            <p:ph type="body" sz="quarter" idx="32" hasCustomPrompt="1"/>
          </p:nvPr>
        </p:nvSpPr>
        <p:spPr>
          <a:xfrm>
            <a:off x="6600983" y="4377605"/>
            <a:ext cx="5054623"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8" name="Text Placeholder 11">
            <a:extLst>
              <a:ext uri="{FF2B5EF4-FFF2-40B4-BE49-F238E27FC236}">
                <a16:creationId xmlns:a16="http://schemas.microsoft.com/office/drawing/2014/main" id="{6212263C-258C-E40B-1103-6EFC8DF318EC}"/>
              </a:ext>
            </a:extLst>
          </p:cNvPr>
          <p:cNvSpPr>
            <a:spLocks noGrp="1"/>
          </p:cNvSpPr>
          <p:nvPr>
            <p:ph type="body" sz="quarter" idx="34" hasCustomPrompt="1"/>
          </p:nvPr>
        </p:nvSpPr>
        <p:spPr>
          <a:xfrm>
            <a:off x="6600983" y="4970219"/>
            <a:ext cx="5054623"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9" name="Text Placeholder 11">
            <a:extLst>
              <a:ext uri="{FF2B5EF4-FFF2-40B4-BE49-F238E27FC236}">
                <a16:creationId xmlns:a16="http://schemas.microsoft.com/office/drawing/2014/main" id="{46016EF1-0519-90D1-9041-7D8774079D8B}"/>
              </a:ext>
            </a:extLst>
          </p:cNvPr>
          <p:cNvSpPr>
            <a:spLocks noGrp="1"/>
          </p:cNvSpPr>
          <p:nvPr>
            <p:ph type="body" sz="quarter" idx="35" hasCustomPrompt="1"/>
          </p:nvPr>
        </p:nvSpPr>
        <p:spPr>
          <a:xfrm>
            <a:off x="6600983" y="5562833"/>
            <a:ext cx="5054623"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3" name="Date Placeholder 2">
            <a:extLst>
              <a:ext uri="{FF2B5EF4-FFF2-40B4-BE49-F238E27FC236}">
                <a16:creationId xmlns:a16="http://schemas.microsoft.com/office/drawing/2014/main" id="{AEEA814A-612F-4B57-365C-27478D8005DA}"/>
              </a:ext>
            </a:extLst>
          </p:cNvPr>
          <p:cNvSpPr>
            <a:spLocks noGrp="1"/>
          </p:cNvSpPr>
          <p:nvPr>
            <p:ph type="dt" sz="half" idx="36"/>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CA9C645C-235D-7BCB-C44E-530941D01365}"/>
              </a:ext>
            </a:extLst>
          </p:cNvPr>
          <p:cNvSpPr>
            <a:spLocks noGrp="1"/>
          </p:cNvSpPr>
          <p:nvPr>
            <p:ph type="ftr" sz="quarter" idx="37"/>
          </p:nvPr>
        </p:nvSpPr>
        <p:spPr/>
        <p:txBody>
          <a:bodyPr/>
          <a:lstStyle/>
          <a:p>
            <a:pPr>
              <a:spcBef>
                <a:spcPts val="1000"/>
              </a:spcBef>
              <a:buFont typeface="Arial" panose="020B0604020202020204" pitchFamily="34" charset="0"/>
              <a:buNone/>
            </a:pPr>
            <a:r>
              <a:rPr lang="en-US"/>
              <a:t>Presentation Title | Author | Date</a:t>
            </a:r>
          </a:p>
        </p:txBody>
      </p:sp>
      <p:sp>
        <p:nvSpPr>
          <p:cNvPr id="5" name="Slide Number Placeholder 4">
            <a:extLst>
              <a:ext uri="{FF2B5EF4-FFF2-40B4-BE49-F238E27FC236}">
                <a16:creationId xmlns:a16="http://schemas.microsoft.com/office/drawing/2014/main" id="{B29E04E3-D02F-2CE5-61A5-83206718F97A}"/>
              </a:ext>
            </a:extLst>
          </p:cNvPr>
          <p:cNvSpPr>
            <a:spLocks noGrp="1"/>
          </p:cNvSpPr>
          <p:nvPr>
            <p:ph type="sldNum" sz="quarter" idx="38"/>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251930027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5159374" y="4658810"/>
            <a:ext cx="6487665" cy="1672542"/>
          </a:xfrm>
          <a:prstGeom prst="rect">
            <a:avLst/>
          </a:prstGeom>
        </p:spPr>
        <p:txBody>
          <a:bodyPr>
            <a:noAutofit/>
          </a:bodyPr>
          <a:lstStyle>
            <a:lvl1pPr>
              <a:defRPr sz="4800">
                <a:solidFill>
                  <a:schemeClr val="tx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a:t>Click to add text</a:t>
            </a:r>
          </a:p>
        </p:txBody>
      </p:sp>
      <p:sp>
        <p:nvSpPr>
          <p:cNvPr id="11" name="Rectangle 10">
            <a:extLst>
              <a:ext uri="{FF2B5EF4-FFF2-40B4-BE49-F238E27FC236}">
                <a16:creationId xmlns:a16="http://schemas.microsoft.com/office/drawing/2014/main" id="{DA65D5B6-99D5-A656-18EB-125B9A4CC27A}"/>
              </a:ext>
            </a:extLst>
          </p:cNvPr>
          <p:cNvSpPr/>
          <p:nvPr userDrawn="1"/>
        </p:nvSpPr>
        <p:spPr>
          <a:xfrm>
            <a:off x="5159374" y="4257063"/>
            <a:ext cx="7032625" cy="180000"/>
          </a:xfrm>
          <a:prstGeom prst="rect">
            <a:avLst/>
          </a:prstGeom>
          <a:gradFill>
            <a:gsLst>
              <a:gs pos="99000">
                <a:srgbClr val="00D5D0"/>
              </a:gs>
              <a:gs pos="0">
                <a:srgbClr val="121A38"/>
              </a:gs>
              <a:gs pos="30000">
                <a:srgbClr val="0058AB"/>
              </a:gs>
              <a:gs pos="70000">
                <a:srgbClr val="1DB7F3"/>
              </a:gs>
            </a:gsLst>
            <a:lin ang="0" scaled="0"/>
          </a:gradFill>
          <a:ln w="952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FFFFFF"/>
              </a:solidFill>
              <a:effectLst/>
              <a:uLnTx/>
              <a:uFillTx/>
              <a:latin typeface="Ubuntu"/>
              <a:ea typeface="+mn-ea"/>
              <a:cs typeface="+mn-cs"/>
            </a:endParaRPr>
          </a:p>
        </p:txBody>
      </p:sp>
      <p:sp>
        <p:nvSpPr>
          <p:cNvPr id="5" name="Text Placeholder 8">
            <a:extLst>
              <a:ext uri="{FF2B5EF4-FFF2-40B4-BE49-F238E27FC236}">
                <a16:creationId xmlns:a16="http://schemas.microsoft.com/office/drawing/2014/main" id="{23FD65F2-31E6-A0ED-8927-798624179BD0}"/>
              </a:ext>
            </a:extLst>
          </p:cNvPr>
          <p:cNvSpPr>
            <a:spLocks noGrp="1"/>
          </p:cNvSpPr>
          <p:nvPr>
            <p:ph type="body" sz="quarter" idx="19" hasCustomPrompt="1"/>
          </p:nvPr>
        </p:nvSpPr>
        <p:spPr>
          <a:xfrm>
            <a:off x="0" y="0"/>
            <a:ext cx="4657725" cy="6858000"/>
          </a:xfrm>
          <a:prstGeom prst="rect">
            <a:avLst/>
          </a:prstGeom>
        </p:spPr>
        <p:txBody>
          <a:bodyPr wrap="none" lIns="0" tIns="972000" rIns="0" bIns="0" anchor="t" anchorCtr="0">
            <a:noAutofit/>
          </a:bodyPr>
          <a:lstStyle>
            <a:lvl1pPr algn="r">
              <a:defRPr sz="40000" spc="-300"/>
            </a:lvl1pPr>
          </a:lstStyle>
          <a:p>
            <a:pPr lvl="0"/>
            <a:r>
              <a:rPr lang="en-GB"/>
              <a:t>01</a:t>
            </a:r>
            <a:endParaRPr lang="en-PL"/>
          </a:p>
        </p:txBody>
      </p:sp>
      <p:sp>
        <p:nvSpPr>
          <p:cNvPr id="2" name="Date Placeholder 1">
            <a:extLst>
              <a:ext uri="{FF2B5EF4-FFF2-40B4-BE49-F238E27FC236}">
                <a16:creationId xmlns:a16="http://schemas.microsoft.com/office/drawing/2014/main" id="{FAE46BCD-E0CA-E52C-0AD4-004CE8C2240D}"/>
              </a:ext>
            </a:extLst>
          </p:cNvPr>
          <p:cNvSpPr>
            <a:spLocks noGrp="1"/>
          </p:cNvSpPr>
          <p:nvPr>
            <p:ph type="dt" sz="half" idx="20"/>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FF27C5CB-CB4D-8BEC-5CD9-026EEC100DDC}"/>
              </a:ext>
            </a:extLst>
          </p:cNvPr>
          <p:cNvSpPr>
            <a:spLocks noGrp="1"/>
          </p:cNvSpPr>
          <p:nvPr>
            <p:ph type="ftr" sz="quarter" idx="21"/>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6B30BB48-BC70-CB70-C78B-5BBAF408D0E8}"/>
              </a:ext>
            </a:extLst>
          </p:cNvPr>
          <p:cNvSpPr>
            <a:spLocks noGrp="1"/>
          </p:cNvSpPr>
          <p:nvPr>
            <p:ph type="sldNum" sz="quarter" idx="22"/>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235176635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 Photo 1">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8AD156C1-F91F-57E6-BFA6-A0059404D219}"/>
              </a:ext>
            </a:extLst>
          </p:cNvPr>
          <p:cNvSpPr>
            <a:spLocks noGrp="1"/>
          </p:cNvSpPr>
          <p:nvPr>
            <p:ph type="pic" sz="quarter" idx="13"/>
          </p:nvPr>
        </p:nvSpPr>
        <p:spPr>
          <a:xfrm>
            <a:off x="-1" y="0"/>
            <a:ext cx="12192001" cy="6858000"/>
          </a:xfrm>
          <a:prstGeom prst="rect">
            <a:avLst/>
          </a:prstGeom>
          <a:solidFill>
            <a:schemeClr val="bg2"/>
          </a:solidFill>
        </p:spPr>
        <p:txBody>
          <a:bodyPr vert="horz" lIns="0" tIns="0" rIns="0" bIns="0" rtlCol="0">
            <a:noAutofit/>
          </a:bodyPr>
          <a:lstStyle>
            <a:lvl1pPr>
              <a:defRPr lang="en-US">
                <a:solidFill>
                  <a:schemeClr val="tx2"/>
                </a:solidFill>
              </a:defRPr>
            </a:lvl1pPr>
          </a:lstStyle>
          <a:p>
            <a:pPr marR="0" lvl="0" fontAlgn="auto">
              <a:spcAft>
                <a:spcPts val="0"/>
              </a:spcAft>
              <a:buClrTx/>
              <a:buSzTx/>
              <a:tabLst/>
            </a:pPr>
            <a:r>
              <a:rPr lang="en-GB"/>
              <a:t>Click icon to add picture</a:t>
            </a:r>
            <a:endParaRPr lang="en-US"/>
          </a:p>
        </p:txBody>
      </p:sp>
      <p:grpSp>
        <p:nvGrpSpPr>
          <p:cNvPr id="5" name="Group 37">
            <a:extLst>
              <a:ext uri="{FF2B5EF4-FFF2-40B4-BE49-F238E27FC236}">
                <a16:creationId xmlns:a16="http://schemas.microsoft.com/office/drawing/2014/main" id="{C9B94365-8BFB-08C3-48DD-674452FC4C52}"/>
              </a:ext>
            </a:extLst>
          </p:cNvPr>
          <p:cNvGrpSpPr/>
          <p:nvPr userDrawn="1"/>
        </p:nvGrpSpPr>
        <p:grpSpPr>
          <a:xfrm>
            <a:off x="11770322" y="176700"/>
            <a:ext cx="260230" cy="240782"/>
            <a:chOff x="5481638" y="2859088"/>
            <a:chExt cx="1231900" cy="1139825"/>
          </a:xfrm>
          <a:solidFill>
            <a:schemeClr val="tx2"/>
          </a:solidFill>
        </p:grpSpPr>
        <p:sp>
          <p:nvSpPr>
            <p:cNvPr id="9" name="Freeform 320">
              <a:extLst>
                <a:ext uri="{FF2B5EF4-FFF2-40B4-BE49-F238E27FC236}">
                  <a16:creationId xmlns:a16="http://schemas.microsoft.com/office/drawing/2014/main" id="{0020C350-2BC5-A17D-A5E6-EA13BFC42B17}"/>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321">
              <a:extLst>
                <a:ext uri="{FF2B5EF4-FFF2-40B4-BE49-F238E27FC236}">
                  <a16:creationId xmlns:a16="http://schemas.microsoft.com/office/drawing/2014/main" id="{28B234F9-ACCC-2C45-B3CB-831E6A0B6093}"/>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12" name="Text Placeholder 15">
            <a:extLst>
              <a:ext uri="{FF2B5EF4-FFF2-40B4-BE49-F238E27FC236}">
                <a16:creationId xmlns:a16="http://schemas.microsoft.com/office/drawing/2014/main" id="{F9D4EEDA-D0AF-7F63-9DE8-EE4D53DD8D91}"/>
              </a:ext>
            </a:extLst>
          </p:cNvPr>
          <p:cNvSpPr>
            <a:spLocks noGrp="1"/>
          </p:cNvSpPr>
          <p:nvPr>
            <p:ph type="body" sz="quarter" idx="18" hasCustomPrompt="1"/>
          </p:nvPr>
        </p:nvSpPr>
        <p:spPr>
          <a:xfrm>
            <a:off x="5159374" y="4658810"/>
            <a:ext cx="6487665" cy="1672542"/>
          </a:xfrm>
          <a:prstGeom prst="rect">
            <a:avLst/>
          </a:prstGeom>
        </p:spPr>
        <p:txBody>
          <a:bodyPr>
            <a:noAutofit/>
          </a:bodyPr>
          <a:lstStyle>
            <a:lvl1pPr>
              <a:defRPr sz="4800">
                <a:solidFill>
                  <a:schemeClr val="tx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a:t>Click to add text</a:t>
            </a:r>
          </a:p>
        </p:txBody>
      </p:sp>
      <p:sp>
        <p:nvSpPr>
          <p:cNvPr id="13" name="Rectangle 12">
            <a:extLst>
              <a:ext uri="{FF2B5EF4-FFF2-40B4-BE49-F238E27FC236}">
                <a16:creationId xmlns:a16="http://schemas.microsoft.com/office/drawing/2014/main" id="{D5E48D9D-3E3B-D785-BE78-FE5149D83A9B}"/>
              </a:ext>
            </a:extLst>
          </p:cNvPr>
          <p:cNvSpPr/>
          <p:nvPr userDrawn="1"/>
        </p:nvSpPr>
        <p:spPr>
          <a:xfrm>
            <a:off x="5159374" y="4257063"/>
            <a:ext cx="7032625" cy="180000"/>
          </a:xfrm>
          <a:prstGeom prst="rect">
            <a:avLst/>
          </a:prstGeom>
          <a:gradFill>
            <a:gsLst>
              <a:gs pos="99000">
                <a:srgbClr val="00D5D0"/>
              </a:gs>
              <a:gs pos="0">
                <a:srgbClr val="121A38"/>
              </a:gs>
              <a:gs pos="30000">
                <a:srgbClr val="0058AB"/>
              </a:gs>
              <a:gs pos="70000">
                <a:srgbClr val="1DB7F3"/>
              </a:gs>
            </a:gsLst>
            <a:lin ang="0" scaled="0"/>
          </a:gradFill>
          <a:ln w="952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FFFFFF"/>
              </a:solidFill>
              <a:effectLst/>
              <a:uLnTx/>
              <a:uFillTx/>
              <a:latin typeface="Ubuntu"/>
              <a:ea typeface="+mn-ea"/>
              <a:cs typeface="+mn-cs"/>
            </a:endParaRPr>
          </a:p>
        </p:txBody>
      </p:sp>
      <p:sp>
        <p:nvSpPr>
          <p:cNvPr id="14" name="Text Placeholder 8">
            <a:extLst>
              <a:ext uri="{FF2B5EF4-FFF2-40B4-BE49-F238E27FC236}">
                <a16:creationId xmlns:a16="http://schemas.microsoft.com/office/drawing/2014/main" id="{AD0DA617-587C-3EAA-1602-E1A09D98D1E8}"/>
              </a:ext>
            </a:extLst>
          </p:cNvPr>
          <p:cNvSpPr>
            <a:spLocks noGrp="1"/>
          </p:cNvSpPr>
          <p:nvPr>
            <p:ph type="body" sz="quarter" idx="19" hasCustomPrompt="1"/>
          </p:nvPr>
        </p:nvSpPr>
        <p:spPr>
          <a:xfrm>
            <a:off x="0" y="0"/>
            <a:ext cx="4657725" cy="6858000"/>
          </a:xfrm>
          <a:prstGeom prst="rect">
            <a:avLst/>
          </a:prstGeom>
        </p:spPr>
        <p:txBody>
          <a:bodyPr wrap="none" lIns="0" tIns="972000" rIns="0" bIns="0" anchor="t" anchorCtr="0">
            <a:noAutofit/>
          </a:bodyPr>
          <a:lstStyle>
            <a:lvl1pPr algn="r">
              <a:defRPr sz="40000" spc="-300"/>
            </a:lvl1pPr>
          </a:lstStyle>
          <a:p>
            <a:pPr lvl="0"/>
            <a:r>
              <a:rPr lang="en-GB"/>
              <a:t>01</a:t>
            </a:r>
            <a:endParaRPr lang="en-PL"/>
          </a:p>
        </p:txBody>
      </p:sp>
      <p:sp>
        <p:nvSpPr>
          <p:cNvPr id="4" name="Date Placeholder 3">
            <a:extLst>
              <a:ext uri="{FF2B5EF4-FFF2-40B4-BE49-F238E27FC236}">
                <a16:creationId xmlns:a16="http://schemas.microsoft.com/office/drawing/2014/main" id="{8BD2F14C-FA79-86A3-1053-BD49AEDB1210}"/>
              </a:ext>
            </a:extLst>
          </p:cNvPr>
          <p:cNvSpPr>
            <a:spLocks noGrp="1"/>
          </p:cNvSpPr>
          <p:nvPr>
            <p:ph type="dt" sz="half" idx="20"/>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E853BF80-F39F-CA25-D9FE-5372AE40A5ED}"/>
              </a:ext>
            </a:extLst>
          </p:cNvPr>
          <p:cNvSpPr>
            <a:spLocks noGrp="1"/>
          </p:cNvSpPr>
          <p:nvPr>
            <p:ph type="ftr" sz="quarter" idx="21"/>
          </p:nvPr>
        </p:nvSpPr>
        <p:spPr/>
        <p:txBody>
          <a:bodyPr/>
          <a:lstStyle/>
          <a:p>
            <a:pPr>
              <a:spcBef>
                <a:spcPts val="1000"/>
              </a:spcBef>
              <a:buFont typeface="Arial" panose="020B0604020202020204" pitchFamily="34" charset="0"/>
              <a:buNone/>
            </a:pPr>
            <a:r>
              <a:rPr lang="en-US"/>
              <a:t>Presentation Title | Author | Date</a:t>
            </a:r>
          </a:p>
        </p:txBody>
      </p:sp>
      <p:sp>
        <p:nvSpPr>
          <p:cNvPr id="7" name="Slide Number Placeholder 6">
            <a:extLst>
              <a:ext uri="{FF2B5EF4-FFF2-40B4-BE49-F238E27FC236}">
                <a16:creationId xmlns:a16="http://schemas.microsoft.com/office/drawing/2014/main" id="{FCF5A59E-333E-48B3-0514-2DC86113DCD2}"/>
              </a:ext>
            </a:extLst>
          </p:cNvPr>
          <p:cNvSpPr>
            <a:spLocks noGrp="1"/>
          </p:cNvSpPr>
          <p:nvPr>
            <p:ph type="sldNum" sz="quarter" idx="22"/>
          </p:nvPr>
        </p:nvSpPr>
        <p:spPr/>
        <p:txBody>
          <a:bodyPr/>
          <a:lstStyle/>
          <a:p>
            <a:pPr algn="r"/>
            <a:fld id="{5D9A5160-6218-4E5A-B9E6-B93E3DAE377C}" type="slidenum">
              <a:rPr lang="en-US" smtClean="0"/>
              <a:pPr algn="r"/>
              <a:t>‹#›</a:t>
            </a:fld>
            <a:endParaRPr lang="en-US"/>
          </a:p>
        </p:txBody>
      </p:sp>
      <p:sp>
        <p:nvSpPr>
          <p:cNvPr id="8" name="Rectangle 7">
            <a:extLst>
              <a:ext uri="{FF2B5EF4-FFF2-40B4-BE49-F238E27FC236}">
                <a16:creationId xmlns:a16="http://schemas.microsoft.com/office/drawing/2014/main" id="{DF9D97F7-F0DE-83EC-0630-A4D3BC9E59AD}"/>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247440965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ivider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BB1339-F341-E41B-4A76-E0462FDC1FEA}"/>
              </a:ext>
            </a:extLst>
          </p:cNvPr>
          <p:cNvSpPr/>
          <p:nvPr userDrawn="1"/>
        </p:nvSpPr>
        <p:spPr>
          <a:xfrm rot="16200000">
            <a:off x="-50850" y="3339001"/>
            <a:ext cx="6857998" cy="180000"/>
          </a:xfrm>
          <a:prstGeom prst="rect">
            <a:avLst/>
          </a:prstGeom>
          <a:gradFill>
            <a:gsLst>
              <a:gs pos="99000">
                <a:srgbClr val="00D5D0"/>
              </a:gs>
              <a:gs pos="0">
                <a:srgbClr val="121A38"/>
              </a:gs>
              <a:gs pos="30000">
                <a:srgbClr val="0058AB"/>
              </a:gs>
              <a:gs pos="70000">
                <a:srgbClr val="1DB7F3"/>
              </a:gs>
            </a:gsLst>
            <a:lin ang="0" scaled="0"/>
          </a:gradFill>
          <a:ln w="952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rot="16200000">
            <a:off x="16363" y="538788"/>
            <a:ext cx="2368592" cy="2402182"/>
          </a:xfrm>
          <a:prstGeom prst="rect">
            <a:avLst/>
          </a:prstGeom>
        </p:spPr>
        <p:txBody>
          <a:bodyPr wrap="none" lIns="0" tIns="0" rIns="0" bIns="0" anchor="t" anchorCtr="0">
            <a:noAutofit/>
          </a:bodyPr>
          <a:lstStyle>
            <a:lvl1pPr>
              <a:defRPr lang="en-US" sz="16600" b="0" cap="none" spc="0" baseline="0" dirty="0">
                <a:solidFill>
                  <a:schemeClr val="tx1"/>
                </a:solidFill>
                <a:latin typeface="+mn-lt"/>
              </a:defRPr>
            </a:lvl1pPr>
          </a:lstStyle>
          <a:p>
            <a:pPr lvl="0">
              <a:spcBef>
                <a:spcPts val="0"/>
              </a:spcBef>
            </a:pPr>
            <a:r>
              <a:rPr lang="en-US"/>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p:nvPr>
        </p:nvSpPr>
        <p:spPr>
          <a:xfrm>
            <a:off x="4253696" y="1510496"/>
            <a:ext cx="7393343" cy="2887883"/>
          </a:xfrm>
          <a:prstGeom prst="rect">
            <a:avLst/>
          </a:prstGeom>
        </p:spPr>
        <p:txBody>
          <a:bodyPr>
            <a:noAutofit/>
          </a:bodyPr>
          <a:lstStyle>
            <a:lvl1pPr>
              <a:defRPr sz="4800">
                <a:solidFill>
                  <a:schemeClr val="tx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endParaRPr lang="en-US"/>
          </a:p>
        </p:txBody>
      </p:sp>
      <p:sp>
        <p:nvSpPr>
          <p:cNvPr id="2" name="Date Placeholder 1">
            <a:extLst>
              <a:ext uri="{FF2B5EF4-FFF2-40B4-BE49-F238E27FC236}">
                <a16:creationId xmlns:a16="http://schemas.microsoft.com/office/drawing/2014/main" id="{7203E267-A650-62CB-6587-CE9E6B823CC6}"/>
              </a:ext>
            </a:extLst>
          </p:cNvPr>
          <p:cNvSpPr>
            <a:spLocks noGrp="1"/>
          </p:cNvSpPr>
          <p:nvPr>
            <p:ph type="dt" sz="half" idx="19"/>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AE71343B-AEAF-9FA0-A7ED-FAEA581CD004}"/>
              </a:ext>
            </a:extLst>
          </p:cNvPr>
          <p:cNvSpPr>
            <a:spLocks noGrp="1"/>
          </p:cNvSpPr>
          <p:nvPr>
            <p:ph type="ftr" sz="quarter" idx="20"/>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472ECB74-33E6-D794-DAA6-C8756A258A30}"/>
              </a:ext>
            </a:extLst>
          </p:cNvPr>
          <p:cNvSpPr>
            <a:spLocks noGrp="1"/>
          </p:cNvSpPr>
          <p:nvPr>
            <p:ph type="sldNum" sz="quarter" idx="21"/>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1093531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vider 2">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BB1339-F341-E41B-4A76-E0462FDC1FEA}"/>
              </a:ext>
            </a:extLst>
          </p:cNvPr>
          <p:cNvSpPr/>
          <p:nvPr userDrawn="1"/>
        </p:nvSpPr>
        <p:spPr>
          <a:xfrm rot="16200000">
            <a:off x="-50850" y="3339001"/>
            <a:ext cx="6857998" cy="180000"/>
          </a:xfrm>
          <a:prstGeom prst="rect">
            <a:avLst/>
          </a:prstGeom>
          <a:gradFill>
            <a:gsLst>
              <a:gs pos="99000">
                <a:srgbClr val="00D5D0"/>
              </a:gs>
              <a:gs pos="0">
                <a:srgbClr val="121A38"/>
              </a:gs>
              <a:gs pos="30000">
                <a:srgbClr val="0058AB"/>
              </a:gs>
              <a:gs pos="70000">
                <a:srgbClr val="1DB7F3"/>
              </a:gs>
            </a:gsLst>
            <a:lin ang="0" scaled="0"/>
          </a:gradFill>
          <a:ln w="952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rot="16200000">
            <a:off x="16363" y="538788"/>
            <a:ext cx="2368592" cy="2402182"/>
          </a:xfrm>
          <a:prstGeom prst="rect">
            <a:avLst/>
          </a:prstGeom>
        </p:spPr>
        <p:txBody>
          <a:bodyPr wrap="none" lIns="0" tIns="0" rIns="0" bIns="0" anchor="t" anchorCtr="0">
            <a:noAutofit/>
          </a:bodyPr>
          <a:lstStyle>
            <a:lvl1pPr>
              <a:defRPr lang="en-US" sz="16600" b="0" cap="none" spc="0" baseline="0" dirty="0">
                <a:solidFill>
                  <a:schemeClr val="tx1"/>
                </a:solidFill>
                <a:latin typeface="+mn-lt"/>
              </a:defRPr>
            </a:lvl1pPr>
          </a:lstStyle>
          <a:p>
            <a:pPr lvl="0">
              <a:spcBef>
                <a:spcPts val="0"/>
              </a:spcBef>
            </a:pPr>
            <a:r>
              <a:rPr lang="en-US"/>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p:nvPr>
        </p:nvSpPr>
        <p:spPr>
          <a:xfrm>
            <a:off x="4253696" y="1510496"/>
            <a:ext cx="7393343" cy="2887883"/>
          </a:xfrm>
          <a:prstGeom prst="rect">
            <a:avLst/>
          </a:prstGeom>
        </p:spPr>
        <p:txBody>
          <a:bodyPr>
            <a:noAutofit/>
          </a:bodyPr>
          <a:lstStyle>
            <a:lvl1pPr>
              <a:defRPr sz="4800">
                <a:solidFill>
                  <a:schemeClr val="tx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8811E274-2B57-BD57-2F68-DBB426EFCE65}"/>
              </a:ext>
            </a:extLst>
          </p:cNvPr>
          <p:cNvSpPr>
            <a:spLocks noGrp="1"/>
          </p:cNvSpPr>
          <p:nvPr>
            <p:ph type="dt" sz="half" idx="19"/>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09CE6D32-8A75-0D6E-E71F-DAACF84605EC}"/>
              </a:ext>
            </a:extLst>
          </p:cNvPr>
          <p:cNvSpPr>
            <a:spLocks noGrp="1"/>
          </p:cNvSpPr>
          <p:nvPr>
            <p:ph type="ftr" sz="quarter" idx="20"/>
          </p:nvPr>
        </p:nvSpPr>
        <p:spPr/>
        <p:txBody>
          <a:bodyPr/>
          <a:lstStyle/>
          <a:p>
            <a:pPr>
              <a:spcBef>
                <a:spcPts val="1000"/>
              </a:spcBef>
              <a:buFont typeface="Arial" panose="020B0604020202020204" pitchFamily="34" charset="0"/>
              <a:buNone/>
            </a:pPr>
            <a:r>
              <a:rPr lang="en-US"/>
              <a:t>Presentation Title | Author | Date</a:t>
            </a:r>
          </a:p>
        </p:txBody>
      </p:sp>
      <p:sp>
        <p:nvSpPr>
          <p:cNvPr id="6" name="Slide Number Placeholder 5">
            <a:extLst>
              <a:ext uri="{FF2B5EF4-FFF2-40B4-BE49-F238E27FC236}">
                <a16:creationId xmlns:a16="http://schemas.microsoft.com/office/drawing/2014/main" id="{0977DCB7-EB08-EC5A-73FF-FB5F850C5C25}"/>
              </a:ext>
            </a:extLst>
          </p:cNvPr>
          <p:cNvSpPr>
            <a:spLocks noGrp="1"/>
          </p:cNvSpPr>
          <p:nvPr>
            <p:ph type="sldNum" sz="quarter" idx="21"/>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337874761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ivider Photo 2">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8AD156C1-F91F-57E6-BFA6-A0059404D219}"/>
              </a:ext>
            </a:extLst>
          </p:cNvPr>
          <p:cNvSpPr>
            <a:spLocks noGrp="1"/>
          </p:cNvSpPr>
          <p:nvPr>
            <p:ph type="pic" sz="quarter" idx="13"/>
          </p:nvPr>
        </p:nvSpPr>
        <p:spPr>
          <a:xfrm>
            <a:off x="-1" y="0"/>
            <a:ext cx="12192001" cy="6858000"/>
          </a:xfrm>
          <a:prstGeom prst="rect">
            <a:avLst/>
          </a:prstGeom>
          <a:solidFill>
            <a:schemeClr val="bg2"/>
          </a:solidFill>
        </p:spPr>
        <p:txBody>
          <a:bodyPr vert="horz" lIns="0" tIns="0" rIns="0" bIns="0" rtlCol="0">
            <a:noAutofit/>
          </a:bodyPr>
          <a:lstStyle>
            <a:lvl1pPr>
              <a:defRPr lang="en-US">
                <a:solidFill>
                  <a:schemeClr val="tx2"/>
                </a:solidFill>
              </a:defRPr>
            </a:lvl1pPr>
          </a:lstStyle>
          <a:p>
            <a:pPr marR="0" lvl="0" fontAlgn="auto">
              <a:spcAft>
                <a:spcPts val="0"/>
              </a:spcAft>
              <a:buClrTx/>
              <a:buSzTx/>
              <a:tabLst/>
            </a:pPr>
            <a:r>
              <a:rPr lang="en-GB"/>
              <a:t>Click icon to add picture</a:t>
            </a:r>
            <a:endParaRPr lang="en-US"/>
          </a:p>
        </p:txBody>
      </p:sp>
      <p:grpSp>
        <p:nvGrpSpPr>
          <p:cNvPr id="5" name="Group 37">
            <a:extLst>
              <a:ext uri="{FF2B5EF4-FFF2-40B4-BE49-F238E27FC236}">
                <a16:creationId xmlns:a16="http://schemas.microsoft.com/office/drawing/2014/main" id="{C9B94365-8BFB-08C3-48DD-674452FC4C52}"/>
              </a:ext>
            </a:extLst>
          </p:cNvPr>
          <p:cNvGrpSpPr/>
          <p:nvPr userDrawn="1"/>
        </p:nvGrpSpPr>
        <p:grpSpPr>
          <a:xfrm>
            <a:off x="11770322" y="176700"/>
            <a:ext cx="260230" cy="240782"/>
            <a:chOff x="5481638" y="2859088"/>
            <a:chExt cx="1231900" cy="1139825"/>
          </a:xfrm>
          <a:solidFill>
            <a:schemeClr val="tx2"/>
          </a:solidFill>
        </p:grpSpPr>
        <p:sp>
          <p:nvSpPr>
            <p:cNvPr id="9" name="Freeform 320">
              <a:extLst>
                <a:ext uri="{FF2B5EF4-FFF2-40B4-BE49-F238E27FC236}">
                  <a16:creationId xmlns:a16="http://schemas.microsoft.com/office/drawing/2014/main" id="{0020C350-2BC5-A17D-A5E6-EA13BFC42B17}"/>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321">
              <a:extLst>
                <a:ext uri="{FF2B5EF4-FFF2-40B4-BE49-F238E27FC236}">
                  <a16:creationId xmlns:a16="http://schemas.microsoft.com/office/drawing/2014/main" id="{28B234F9-ACCC-2C45-B3CB-831E6A0B6093}"/>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8" name="Rectangle 7">
            <a:extLst>
              <a:ext uri="{FF2B5EF4-FFF2-40B4-BE49-F238E27FC236}">
                <a16:creationId xmlns:a16="http://schemas.microsoft.com/office/drawing/2014/main" id="{09BB1339-F341-E41B-4A76-E0462FDC1FEA}"/>
              </a:ext>
            </a:extLst>
          </p:cNvPr>
          <p:cNvSpPr/>
          <p:nvPr userDrawn="1"/>
        </p:nvSpPr>
        <p:spPr>
          <a:xfrm rot="16200000">
            <a:off x="-39275" y="3338999"/>
            <a:ext cx="6857998" cy="180000"/>
          </a:xfrm>
          <a:prstGeom prst="rect">
            <a:avLst/>
          </a:prstGeom>
          <a:gradFill>
            <a:gsLst>
              <a:gs pos="99000">
                <a:srgbClr val="00D5D0"/>
              </a:gs>
              <a:gs pos="0">
                <a:srgbClr val="121A38"/>
              </a:gs>
              <a:gs pos="30000">
                <a:srgbClr val="0058AB"/>
              </a:gs>
              <a:gs pos="70000">
                <a:srgbClr val="1DB7F3"/>
              </a:gs>
            </a:gsLst>
            <a:lin ang="0" scaled="0"/>
          </a:gradFill>
          <a:ln w="952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rot="16200000">
            <a:off x="16363" y="538788"/>
            <a:ext cx="2368592" cy="2402182"/>
          </a:xfrm>
          <a:prstGeom prst="rect">
            <a:avLst/>
          </a:prstGeom>
        </p:spPr>
        <p:txBody>
          <a:bodyPr wrap="none" lIns="0" tIns="0" rIns="0" bIns="0" anchor="t" anchorCtr="0">
            <a:noAutofit/>
          </a:bodyPr>
          <a:lstStyle>
            <a:lvl1pPr>
              <a:defRPr lang="en-US" sz="16600" b="0" cap="none" spc="0" baseline="0" dirty="0">
                <a:solidFill>
                  <a:schemeClr val="tx1"/>
                </a:solidFill>
                <a:latin typeface="+mn-lt"/>
              </a:defRPr>
            </a:lvl1pPr>
          </a:lstStyle>
          <a:p>
            <a:pPr lvl="0">
              <a:spcBef>
                <a:spcPts val="0"/>
              </a:spcBef>
            </a:pPr>
            <a:r>
              <a:rPr lang="en-US"/>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4253696" y="1510496"/>
            <a:ext cx="7393343" cy="2887883"/>
          </a:xfrm>
          <a:prstGeom prst="rect">
            <a:avLst/>
          </a:prstGeom>
        </p:spPr>
        <p:txBody>
          <a:bodyPr>
            <a:noAutofit/>
          </a:bodyPr>
          <a:lstStyle>
            <a:lvl1pPr>
              <a:defRPr sz="4800">
                <a:solidFill>
                  <a:schemeClr val="tx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a:t>Click to add text</a:t>
            </a:r>
          </a:p>
        </p:txBody>
      </p:sp>
      <p:sp>
        <p:nvSpPr>
          <p:cNvPr id="4" name="Date Placeholder 3">
            <a:extLst>
              <a:ext uri="{FF2B5EF4-FFF2-40B4-BE49-F238E27FC236}">
                <a16:creationId xmlns:a16="http://schemas.microsoft.com/office/drawing/2014/main" id="{9B5A7CF5-F03D-AB45-9C90-4458FECE5844}"/>
              </a:ext>
            </a:extLst>
          </p:cNvPr>
          <p:cNvSpPr>
            <a:spLocks noGrp="1"/>
          </p:cNvSpPr>
          <p:nvPr>
            <p:ph type="dt" sz="half" idx="19"/>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0D448335-E1A1-8439-AABC-095CC893D170}"/>
              </a:ext>
            </a:extLst>
          </p:cNvPr>
          <p:cNvSpPr>
            <a:spLocks noGrp="1"/>
          </p:cNvSpPr>
          <p:nvPr>
            <p:ph type="ftr" sz="quarter" idx="20"/>
          </p:nvPr>
        </p:nvSpPr>
        <p:spPr/>
        <p:txBody>
          <a:bodyPr/>
          <a:lstStyle/>
          <a:p>
            <a:pPr>
              <a:spcBef>
                <a:spcPts val="1000"/>
              </a:spcBef>
              <a:buFont typeface="Arial" panose="020B0604020202020204" pitchFamily="34" charset="0"/>
              <a:buNone/>
            </a:pPr>
            <a:r>
              <a:rPr lang="en-US"/>
              <a:t>Presentation Title | Author | Date</a:t>
            </a:r>
          </a:p>
        </p:txBody>
      </p:sp>
      <p:sp>
        <p:nvSpPr>
          <p:cNvPr id="11" name="Slide Number Placeholder 10">
            <a:extLst>
              <a:ext uri="{FF2B5EF4-FFF2-40B4-BE49-F238E27FC236}">
                <a16:creationId xmlns:a16="http://schemas.microsoft.com/office/drawing/2014/main" id="{FB175600-6CEE-8687-55AD-80575FDF13A5}"/>
              </a:ext>
            </a:extLst>
          </p:cNvPr>
          <p:cNvSpPr>
            <a:spLocks noGrp="1"/>
          </p:cNvSpPr>
          <p:nvPr>
            <p:ph type="sldNum" sz="quarter" idx="21"/>
          </p:nvPr>
        </p:nvSpPr>
        <p:spPr/>
        <p:txBody>
          <a:bodyPr/>
          <a:lstStyle/>
          <a:p>
            <a:pPr algn="r"/>
            <a:fld id="{5D9A5160-6218-4E5A-B9E6-B93E3DAE377C}" type="slidenum">
              <a:rPr lang="en-US" smtClean="0"/>
              <a:pPr algn="r"/>
              <a:t>‹#›</a:t>
            </a:fld>
            <a:endParaRPr lang="en-US"/>
          </a:p>
        </p:txBody>
      </p:sp>
      <p:sp>
        <p:nvSpPr>
          <p:cNvPr id="12" name="Rectangle 11">
            <a:extLst>
              <a:ext uri="{FF2B5EF4-FFF2-40B4-BE49-F238E27FC236}">
                <a16:creationId xmlns:a16="http://schemas.microsoft.com/office/drawing/2014/main" id="{CA93DBD0-4B84-4AB2-5F83-B0D1E931CE94}"/>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410789535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ntent 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9ADA31-1889-461F-1EDA-293F03C6E962}"/>
              </a:ext>
            </a:extLst>
          </p:cNvPr>
          <p:cNvSpPr>
            <a:spLocks noGrp="1"/>
          </p:cNvSpPr>
          <p:nvPr>
            <p:ph type="dt" sz="half" idx="10"/>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F7264F4A-AB10-5405-8911-8606ED59724F}"/>
              </a:ext>
            </a:extLst>
          </p:cNvPr>
          <p:cNvSpPr>
            <a:spLocks noGrp="1"/>
          </p:cNvSpPr>
          <p:nvPr>
            <p:ph type="ftr" sz="quarter" idx="11"/>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EBB38086-7B1F-4D7B-A01B-099777099793}"/>
              </a:ext>
            </a:extLst>
          </p:cNvPr>
          <p:cNvSpPr>
            <a:spLocks noGrp="1"/>
          </p:cNvSpPr>
          <p:nvPr>
            <p:ph type="sldNum" sz="quarter" idx="12"/>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379111891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ntent Title Only">
    <p:spTree>
      <p:nvGrpSpPr>
        <p:cNvPr id="1" name=""/>
        <p:cNvGrpSpPr/>
        <p:nvPr/>
      </p:nvGrpSpPr>
      <p:grpSpPr>
        <a:xfrm>
          <a:off x="0" y="0"/>
          <a:ext cx="0" cy="0"/>
          <a:chOff x="0" y="0"/>
          <a:chExt cx="0" cy="0"/>
        </a:xfrm>
      </p:grpSpPr>
      <p:sp>
        <p:nvSpPr>
          <p:cNvPr id="13" name="Title Placeholder 4">
            <a:extLst>
              <a:ext uri="{FF2B5EF4-FFF2-40B4-BE49-F238E27FC236}">
                <a16:creationId xmlns:a16="http://schemas.microsoft.com/office/drawing/2014/main" id="{41E83DDC-187B-6663-52F9-B5F35BFF7FAA}"/>
              </a:ext>
            </a:extLst>
          </p:cNvPr>
          <p:cNvSpPr>
            <a:spLocks noGrp="1"/>
          </p:cNvSpPr>
          <p:nvPr>
            <p:ph type="title" hasCustomPrompt="1"/>
          </p:nvPr>
        </p:nvSpPr>
        <p:spPr>
          <a:xfrm>
            <a:off x="551384" y="549274"/>
            <a:ext cx="11089754"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2" name="Date Placeholder 1">
            <a:extLst>
              <a:ext uri="{FF2B5EF4-FFF2-40B4-BE49-F238E27FC236}">
                <a16:creationId xmlns:a16="http://schemas.microsoft.com/office/drawing/2014/main" id="{69A899B6-F6F2-E064-F73B-D5324D80582E}"/>
              </a:ext>
            </a:extLst>
          </p:cNvPr>
          <p:cNvSpPr>
            <a:spLocks noGrp="1"/>
          </p:cNvSpPr>
          <p:nvPr>
            <p:ph type="dt" sz="half" idx="10"/>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9405CEA1-0B73-57CC-6E59-3B5B90B80AE9}"/>
              </a:ext>
            </a:extLst>
          </p:cNvPr>
          <p:cNvSpPr>
            <a:spLocks noGrp="1"/>
          </p:cNvSpPr>
          <p:nvPr>
            <p:ph type="ftr" sz="quarter" idx="11"/>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52F475B1-31FC-D863-E879-A7C821AEC72D}"/>
              </a:ext>
            </a:extLst>
          </p:cNvPr>
          <p:cNvSpPr>
            <a:spLocks noGrp="1"/>
          </p:cNvSpPr>
          <p:nvPr>
            <p:ph type="sldNum" sz="quarter" idx="12"/>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226480771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1 Short">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FB269F7F-32CB-FFAB-8678-B5E92F1C7E93}"/>
              </a:ext>
            </a:extLst>
          </p:cNvPr>
          <p:cNvSpPr>
            <a:spLocks noGrp="1"/>
          </p:cNvSpPr>
          <p:nvPr>
            <p:ph type="title"/>
          </p:nvPr>
        </p:nvSpPr>
        <p:spPr>
          <a:xfrm>
            <a:off x="551384" y="549274"/>
            <a:ext cx="11089754" cy="490386"/>
          </a:xfrm>
          <a:prstGeom prst="rect">
            <a:avLst/>
          </a:prstGeom>
        </p:spPr>
        <p:txBody>
          <a:bodyPr vert="horz" lIns="0" tIns="0" rIns="0" bIns="180000" rtlCol="0" anchor="t" anchorCtr="0">
            <a:noAutofit/>
          </a:bodyPr>
          <a:lstStyle/>
          <a:p>
            <a:r>
              <a:rPr lang="en-US"/>
              <a:t>Click to edit Master title style</a:t>
            </a:r>
            <a:endParaRPr lang="de-DE"/>
          </a:p>
        </p:txBody>
      </p:sp>
      <p:sp>
        <p:nvSpPr>
          <p:cNvPr id="2" name="Text Placeholder 9">
            <a:extLst>
              <a:ext uri="{FF2B5EF4-FFF2-40B4-BE49-F238E27FC236}">
                <a16:creationId xmlns:a16="http://schemas.microsoft.com/office/drawing/2014/main" id="{DB5E7C4E-B412-D278-7F23-61299156D55B}"/>
              </a:ext>
            </a:extLst>
          </p:cNvPr>
          <p:cNvSpPr>
            <a:spLocks noGrp="1"/>
          </p:cNvSpPr>
          <p:nvPr>
            <p:ph type="body" sz="quarter" idx="22"/>
          </p:nvPr>
        </p:nvSpPr>
        <p:spPr>
          <a:xfrm>
            <a:off x="550863" y="1262636"/>
            <a:ext cx="11089753"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4" name="Content Placeholder 6">
            <a:extLst>
              <a:ext uri="{FF2B5EF4-FFF2-40B4-BE49-F238E27FC236}">
                <a16:creationId xmlns:a16="http://schemas.microsoft.com/office/drawing/2014/main" id="{0485828F-103C-A366-2CF8-A75E27E974C9}"/>
              </a:ext>
            </a:extLst>
          </p:cNvPr>
          <p:cNvSpPr>
            <a:spLocks noGrp="1"/>
          </p:cNvSpPr>
          <p:nvPr>
            <p:ph sz="quarter" idx="27"/>
          </p:nvPr>
        </p:nvSpPr>
        <p:spPr>
          <a:xfrm>
            <a:off x="550863" y="2004165"/>
            <a:ext cx="11090275" cy="43156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3" name="Date Placeholder 2">
            <a:extLst>
              <a:ext uri="{FF2B5EF4-FFF2-40B4-BE49-F238E27FC236}">
                <a16:creationId xmlns:a16="http://schemas.microsoft.com/office/drawing/2014/main" id="{7BBBF7FB-116F-4A6E-B399-95E064075B8C}"/>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5" name="Footer Placeholder 4">
            <a:extLst>
              <a:ext uri="{FF2B5EF4-FFF2-40B4-BE49-F238E27FC236}">
                <a16:creationId xmlns:a16="http://schemas.microsoft.com/office/drawing/2014/main" id="{D40EB0B3-DF73-6EBB-BB62-6D35D68BEFC9}"/>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6" name="Slide Number Placeholder 5">
            <a:extLst>
              <a:ext uri="{FF2B5EF4-FFF2-40B4-BE49-F238E27FC236}">
                <a16:creationId xmlns:a16="http://schemas.microsoft.com/office/drawing/2014/main" id="{DFB3072C-F28F-EAB5-D758-FC0283ABF199}"/>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329406343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14" name="Text Placeholder 9">
            <a:extLst>
              <a:ext uri="{FF2B5EF4-FFF2-40B4-BE49-F238E27FC236}">
                <a16:creationId xmlns:a16="http://schemas.microsoft.com/office/drawing/2014/main" id="{AC310D64-D6BC-74D3-BBF2-14AF1959E0E7}"/>
              </a:ext>
            </a:extLst>
          </p:cNvPr>
          <p:cNvSpPr>
            <a:spLocks noGrp="1"/>
          </p:cNvSpPr>
          <p:nvPr>
            <p:ph type="body" sz="quarter" idx="22"/>
          </p:nvPr>
        </p:nvSpPr>
        <p:spPr>
          <a:xfrm>
            <a:off x="550863" y="1628800"/>
            <a:ext cx="11089753" cy="400110"/>
          </a:xfrm>
          <a:prstGeom prst="rect">
            <a:avLst/>
          </a:prstGeom>
        </p:spPr>
        <p:txBody>
          <a:bodyPr wrap="square">
            <a:spAutoFit/>
          </a:bodyPr>
          <a:lstStyle>
            <a:lvl1pPr>
              <a:defRPr sz="2000" b="0">
                <a:solidFill>
                  <a:srgbClr val="1DB6F3"/>
                </a:solidFill>
                <a:latin typeface="+mj-lt"/>
              </a:defRPr>
            </a:lvl1pPr>
          </a:lstStyle>
          <a:p>
            <a:pPr lvl="0"/>
            <a:r>
              <a:rPr lang="en-GB"/>
              <a:t>Click to edit Master text styles</a:t>
            </a:r>
          </a:p>
        </p:txBody>
      </p:sp>
      <p:sp>
        <p:nvSpPr>
          <p:cNvPr id="16" name="Title Placeholder 4">
            <a:extLst>
              <a:ext uri="{FF2B5EF4-FFF2-40B4-BE49-F238E27FC236}">
                <a16:creationId xmlns:a16="http://schemas.microsoft.com/office/drawing/2014/main" id="{FB269F7F-32CB-FFAB-8678-B5E92F1C7E93}"/>
              </a:ext>
            </a:extLst>
          </p:cNvPr>
          <p:cNvSpPr>
            <a:spLocks noGrp="1"/>
          </p:cNvSpPr>
          <p:nvPr>
            <p:ph type="title" hasCustomPrompt="1"/>
          </p:nvPr>
        </p:nvSpPr>
        <p:spPr>
          <a:xfrm>
            <a:off x="551384" y="549274"/>
            <a:ext cx="11089754"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3" name="Content Placeholder 2">
            <a:extLst>
              <a:ext uri="{FF2B5EF4-FFF2-40B4-BE49-F238E27FC236}">
                <a16:creationId xmlns:a16="http://schemas.microsoft.com/office/drawing/2014/main" id="{86999B12-D08B-1DCA-1B6C-7A8EF6A380FA}"/>
              </a:ext>
            </a:extLst>
          </p:cNvPr>
          <p:cNvSpPr>
            <a:spLocks noGrp="1"/>
          </p:cNvSpPr>
          <p:nvPr>
            <p:ph sz="quarter" idx="33"/>
          </p:nvPr>
        </p:nvSpPr>
        <p:spPr>
          <a:xfrm>
            <a:off x="550863" y="2471738"/>
            <a:ext cx="11088687" cy="38623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2" name="Date Placeholder 1">
            <a:extLst>
              <a:ext uri="{FF2B5EF4-FFF2-40B4-BE49-F238E27FC236}">
                <a16:creationId xmlns:a16="http://schemas.microsoft.com/office/drawing/2014/main" id="{5237CC3A-4C86-D9A9-3A6F-6AA39AFAD203}"/>
              </a:ext>
            </a:extLst>
          </p:cNvPr>
          <p:cNvSpPr>
            <a:spLocks noGrp="1"/>
          </p:cNvSpPr>
          <p:nvPr>
            <p:ph type="dt" sz="half" idx="3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42C78696-0ED6-568E-3577-840D59C1F6B5}"/>
              </a:ext>
            </a:extLst>
          </p:cNvPr>
          <p:cNvSpPr>
            <a:spLocks noGrp="1"/>
          </p:cNvSpPr>
          <p:nvPr>
            <p:ph type="ftr" sz="quarter" idx="35"/>
          </p:nvPr>
        </p:nvSpPr>
        <p:spPr/>
        <p:txBody>
          <a:bodyPr/>
          <a:lstStyle/>
          <a:p>
            <a:pPr>
              <a:spcBef>
                <a:spcPts val="1000"/>
              </a:spcBef>
              <a:buFont typeface="Arial" panose="020B0604020202020204" pitchFamily="34" charset="0"/>
              <a:buNone/>
            </a:pPr>
            <a:r>
              <a:rPr lang="en-US"/>
              <a:t>Presentation Title | Author | Date</a:t>
            </a:r>
          </a:p>
        </p:txBody>
      </p:sp>
      <p:sp>
        <p:nvSpPr>
          <p:cNvPr id="5" name="Slide Number Placeholder 4">
            <a:extLst>
              <a:ext uri="{FF2B5EF4-FFF2-40B4-BE49-F238E27FC236}">
                <a16:creationId xmlns:a16="http://schemas.microsoft.com/office/drawing/2014/main" id="{3B12799A-9235-D9F6-BD93-94361BFB8181}"/>
              </a:ext>
            </a:extLst>
          </p:cNvPr>
          <p:cNvSpPr>
            <a:spLocks noGrp="1"/>
          </p:cNvSpPr>
          <p:nvPr>
            <p:ph type="sldNum" sz="quarter" idx="36"/>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16618306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7C5B2B-C975-C7B1-B844-1E018309B61A}"/>
              </a:ext>
            </a:extLst>
          </p:cNvPr>
          <p:cNvSpPr/>
          <p:nvPr userDrawn="1"/>
        </p:nvSpPr>
        <p:spPr>
          <a:xfrm rot="16200000" flipV="1">
            <a:off x="4793850" y="-540152"/>
            <a:ext cx="6858000" cy="7938307"/>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14" name="Group 37">
            <a:extLst>
              <a:ext uri="{FF2B5EF4-FFF2-40B4-BE49-F238E27FC236}">
                <a16:creationId xmlns:a16="http://schemas.microsoft.com/office/drawing/2014/main" id="{C2BCEB8F-2E64-576C-BD81-D1EA1D1C485E}"/>
              </a:ext>
            </a:extLst>
          </p:cNvPr>
          <p:cNvGrpSpPr/>
          <p:nvPr userDrawn="1"/>
        </p:nvGrpSpPr>
        <p:grpSpPr>
          <a:xfrm>
            <a:off x="11770322" y="176700"/>
            <a:ext cx="260230" cy="240782"/>
            <a:chOff x="5481638" y="2859088"/>
            <a:chExt cx="1231900" cy="1139825"/>
          </a:xfrm>
          <a:solidFill>
            <a:schemeClr val="bg2"/>
          </a:solidFill>
        </p:grpSpPr>
        <p:sp>
          <p:nvSpPr>
            <p:cNvPr id="15" name="Freeform 320">
              <a:extLst>
                <a:ext uri="{FF2B5EF4-FFF2-40B4-BE49-F238E27FC236}">
                  <a16:creationId xmlns:a16="http://schemas.microsoft.com/office/drawing/2014/main" id="{D5CA2252-9D37-30A4-0693-791158A53452}"/>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321">
              <a:extLst>
                <a:ext uri="{FF2B5EF4-FFF2-40B4-BE49-F238E27FC236}">
                  <a16:creationId xmlns:a16="http://schemas.microsoft.com/office/drawing/2014/main" id="{41A547D1-47C8-9981-46A6-D3C7D68EDC13}"/>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0" name="Text Placeholder 9">
            <a:extLst>
              <a:ext uri="{FF2B5EF4-FFF2-40B4-BE49-F238E27FC236}">
                <a16:creationId xmlns:a16="http://schemas.microsoft.com/office/drawing/2014/main" id="{CEF26FFC-F0C6-0B94-D683-D7EB84AC90E7}"/>
              </a:ext>
            </a:extLst>
          </p:cNvPr>
          <p:cNvSpPr>
            <a:spLocks noGrp="1"/>
          </p:cNvSpPr>
          <p:nvPr>
            <p:ph type="body" sz="quarter" idx="22"/>
          </p:nvPr>
        </p:nvSpPr>
        <p:spPr>
          <a:xfrm>
            <a:off x="550863" y="1628800"/>
            <a:ext cx="3262789" cy="707886"/>
          </a:xfrm>
          <a:prstGeom prst="rect">
            <a:avLst/>
          </a:prstGeom>
        </p:spPr>
        <p:txBody>
          <a:bodyPr wrap="square">
            <a:spAutoFit/>
          </a:bodyPr>
          <a:lstStyle>
            <a:lvl1pPr>
              <a:defRPr sz="2000" b="0">
                <a:solidFill>
                  <a:srgbClr val="1DB6F3"/>
                </a:solidFill>
                <a:latin typeface="+mj-lt"/>
              </a:defRPr>
            </a:lvl1pPr>
          </a:lstStyle>
          <a:p>
            <a:pPr lvl="0"/>
            <a:r>
              <a:rPr lang="en-GB"/>
              <a:t>Click to edit Master text styles</a:t>
            </a:r>
          </a:p>
        </p:txBody>
      </p:sp>
      <p:sp>
        <p:nvSpPr>
          <p:cNvPr id="23" name="Title 22">
            <a:extLst>
              <a:ext uri="{FF2B5EF4-FFF2-40B4-BE49-F238E27FC236}">
                <a16:creationId xmlns:a16="http://schemas.microsoft.com/office/drawing/2014/main" id="{92F14395-B57F-A0DD-1DDC-4879E911570D}"/>
              </a:ext>
            </a:extLst>
          </p:cNvPr>
          <p:cNvSpPr>
            <a:spLocks noGrp="1"/>
          </p:cNvSpPr>
          <p:nvPr>
            <p:ph type="title"/>
          </p:nvPr>
        </p:nvSpPr>
        <p:spPr>
          <a:xfrm>
            <a:off x="550340" y="549274"/>
            <a:ext cx="3262475" cy="1079526"/>
          </a:xfrm>
        </p:spPr>
        <p:txBody>
          <a:bodyPr/>
          <a:lstStyle/>
          <a:p>
            <a:r>
              <a:rPr lang="en-GB"/>
              <a:t>Click to edit Master title style</a:t>
            </a:r>
            <a:endParaRPr lang="en-PL"/>
          </a:p>
        </p:txBody>
      </p:sp>
      <p:sp>
        <p:nvSpPr>
          <p:cNvPr id="2" name="Content Placeholder 2">
            <a:extLst>
              <a:ext uri="{FF2B5EF4-FFF2-40B4-BE49-F238E27FC236}">
                <a16:creationId xmlns:a16="http://schemas.microsoft.com/office/drawing/2014/main" id="{5FAEA9B8-69F1-704E-47AD-514322671507}"/>
              </a:ext>
            </a:extLst>
          </p:cNvPr>
          <p:cNvSpPr>
            <a:spLocks noGrp="1"/>
          </p:cNvSpPr>
          <p:nvPr>
            <p:ph sz="quarter" idx="35"/>
          </p:nvPr>
        </p:nvSpPr>
        <p:spPr>
          <a:xfrm>
            <a:off x="550863" y="2471738"/>
            <a:ext cx="3261409" cy="38623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7" name="Date Placeholder 6">
            <a:extLst>
              <a:ext uri="{FF2B5EF4-FFF2-40B4-BE49-F238E27FC236}">
                <a16:creationId xmlns:a16="http://schemas.microsoft.com/office/drawing/2014/main" id="{F1AE1713-906C-FEAD-52BA-37B6750E3A05}"/>
              </a:ext>
            </a:extLst>
          </p:cNvPr>
          <p:cNvSpPr>
            <a:spLocks noGrp="1"/>
          </p:cNvSpPr>
          <p:nvPr>
            <p:ph type="dt" sz="half" idx="36"/>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8" name="Footer Placeholder 7">
            <a:extLst>
              <a:ext uri="{FF2B5EF4-FFF2-40B4-BE49-F238E27FC236}">
                <a16:creationId xmlns:a16="http://schemas.microsoft.com/office/drawing/2014/main" id="{964EA051-6D75-3BAF-B592-2A2FAC119488}"/>
              </a:ext>
            </a:extLst>
          </p:cNvPr>
          <p:cNvSpPr>
            <a:spLocks noGrp="1"/>
          </p:cNvSpPr>
          <p:nvPr>
            <p:ph type="ftr" sz="quarter" idx="37"/>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DE0BFE1B-76EC-7EA5-C143-E43E93AF54FE}"/>
              </a:ext>
            </a:extLst>
          </p:cNvPr>
          <p:cNvSpPr>
            <a:spLocks noGrp="1"/>
          </p:cNvSpPr>
          <p:nvPr>
            <p:ph type="sldNum" sz="quarter" idx="38"/>
          </p:nvPr>
        </p:nvSpPr>
        <p:spPr/>
        <p:txBody>
          <a:bodyPr/>
          <a:lstStyle/>
          <a:p>
            <a:pPr algn="r"/>
            <a:fld id="{5D9A5160-6218-4E5A-B9E6-B93E3DAE377C}" type="slidenum">
              <a:rPr lang="en-US" smtClean="0"/>
              <a:pPr algn="r"/>
              <a:t>‹#›</a:t>
            </a:fld>
            <a:endParaRPr lang="en-US"/>
          </a:p>
        </p:txBody>
      </p:sp>
      <p:sp>
        <p:nvSpPr>
          <p:cNvPr id="3" name="Rectangle 2">
            <a:extLst>
              <a:ext uri="{FF2B5EF4-FFF2-40B4-BE49-F238E27FC236}">
                <a16:creationId xmlns:a16="http://schemas.microsoft.com/office/drawing/2014/main" id="{85D380B1-7C8E-18F7-5AA8-0AF09C18F964}"/>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293350092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2 Shor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7C5B2B-C975-C7B1-B844-1E018309B61A}"/>
              </a:ext>
            </a:extLst>
          </p:cNvPr>
          <p:cNvSpPr/>
          <p:nvPr userDrawn="1"/>
        </p:nvSpPr>
        <p:spPr>
          <a:xfrm rot="16200000" flipV="1">
            <a:off x="4793850" y="-540152"/>
            <a:ext cx="6858000" cy="7938307"/>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14" name="Group 37">
            <a:extLst>
              <a:ext uri="{FF2B5EF4-FFF2-40B4-BE49-F238E27FC236}">
                <a16:creationId xmlns:a16="http://schemas.microsoft.com/office/drawing/2014/main" id="{C2BCEB8F-2E64-576C-BD81-D1EA1D1C485E}"/>
              </a:ext>
            </a:extLst>
          </p:cNvPr>
          <p:cNvGrpSpPr/>
          <p:nvPr userDrawn="1"/>
        </p:nvGrpSpPr>
        <p:grpSpPr>
          <a:xfrm>
            <a:off x="11770322" y="176700"/>
            <a:ext cx="260230" cy="240782"/>
            <a:chOff x="5481638" y="2859088"/>
            <a:chExt cx="1231900" cy="1139825"/>
          </a:xfrm>
          <a:solidFill>
            <a:schemeClr val="bg2"/>
          </a:solidFill>
        </p:grpSpPr>
        <p:sp>
          <p:nvSpPr>
            <p:cNvPr id="15" name="Freeform 320">
              <a:extLst>
                <a:ext uri="{FF2B5EF4-FFF2-40B4-BE49-F238E27FC236}">
                  <a16:creationId xmlns:a16="http://schemas.microsoft.com/office/drawing/2014/main" id="{D5CA2252-9D37-30A4-0693-791158A53452}"/>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321">
              <a:extLst>
                <a:ext uri="{FF2B5EF4-FFF2-40B4-BE49-F238E27FC236}">
                  <a16:creationId xmlns:a16="http://schemas.microsoft.com/office/drawing/2014/main" id="{41A547D1-47C8-9981-46A6-D3C7D68EDC13}"/>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 name="Text Placeholder 9">
            <a:extLst>
              <a:ext uri="{FF2B5EF4-FFF2-40B4-BE49-F238E27FC236}">
                <a16:creationId xmlns:a16="http://schemas.microsoft.com/office/drawing/2014/main" id="{35E4671E-8D46-AD74-F542-31151A7C8E68}"/>
              </a:ext>
            </a:extLst>
          </p:cNvPr>
          <p:cNvSpPr>
            <a:spLocks noGrp="1"/>
          </p:cNvSpPr>
          <p:nvPr>
            <p:ph type="body" sz="quarter" idx="22"/>
          </p:nvPr>
        </p:nvSpPr>
        <p:spPr>
          <a:xfrm>
            <a:off x="550864" y="1262636"/>
            <a:ext cx="3256486" cy="615553"/>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4" name="Title Placeholder 4">
            <a:extLst>
              <a:ext uri="{FF2B5EF4-FFF2-40B4-BE49-F238E27FC236}">
                <a16:creationId xmlns:a16="http://schemas.microsoft.com/office/drawing/2014/main" id="{B59853F8-6B3A-64DF-B133-80B1526DD584}"/>
              </a:ext>
            </a:extLst>
          </p:cNvPr>
          <p:cNvSpPr>
            <a:spLocks noGrp="1"/>
          </p:cNvSpPr>
          <p:nvPr>
            <p:ph type="title"/>
          </p:nvPr>
        </p:nvSpPr>
        <p:spPr>
          <a:xfrm>
            <a:off x="551385" y="549274"/>
            <a:ext cx="3256486" cy="536428"/>
          </a:xfrm>
          <a:prstGeom prst="rect">
            <a:avLst/>
          </a:prstGeom>
        </p:spPr>
        <p:txBody>
          <a:bodyPr vert="horz" lIns="0" tIns="0" rIns="0" bIns="180000" rtlCol="0" anchor="t" anchorCtr="0">
            <a:noAutofit/>
          </a:bodyPr>
          <a:lstStyle/>
          <a:p>
            <a:r>
              <a:rPr lang="en-US"/>
              <a:t>Click to edit</a:t>
            </a:r>
            <a:endParaRPr lang="de-DE"/>
          </a:p>
        </p:txBody>
      </p:sp>
      <p:sp>
        <p:nvSpPr>
          <p:cNvPr id="5" name="Content Placeholder 6">
            <a:extLst>
              <a:ext uri="{FF2B5EF4-FFF2-40B4-BE49-F238E27FC236}">
                <a16:creationId xmlns:a16="http://schemas.microsoft.com/office/drawing/2014/main" id="{88D0DE57-C93F-51C6-74C7-42A1E5F5D9B3}"/>
              </a:ext>
            </a:extLst>
          </p:cNvPr>
          <p:cNvSpPr>
            <a:spLocks noGrp="1"/>
          </p:cNvSpPr>
          <p:nvPr>
            <p:ph sz="quarter" idx="27"/>
          </p:nvPr>
        </p:nvSpPr>
        <p:spPr>
          <a:xfrm>
            <a:off x="550863" y="2004165"/>
            <a:ext cx="3256639" cy="43156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2" name="Date Placeholder 1">
            <a:extLst>
              <a:ext uri="{FF2B5EF4-FFF2-40B4-BE49-F238E27FC236}">
                <a16:creationId xmlns:a16="http://schemas.microsoft.com/office/drawing/2014/main" id="{66AED929-AD48-3AC7-2C32-2BA6B50433D2}"/>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8B318868-E806-F34F-D314-69A0AE727A59}"/>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7" name="Slide Number Placeholder 6">
            <a:extLst>
              <a:ext uri="{FF2B5EF4-FFF2-40B4-BE49-F238E27FC236}">
                <a16:creationId xmlns:a16="http://schemas.microsoft.com/office/drawing/2014/main" id="{AA330BFB-FE61-5EBB-E21C-73171E99E4CF}"/>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
        <p:nvSpPr>
          <p:cNvPr id="9" name="Rectangle 8">
            <a:extLst>
              <a:ext uri="{FF2B5EF4-FFF2-40B4-BE49-F238E27FC236}">
                <a16:creationId xmlns:a16="http://schemas.microsoft.com/office/drawing/2014/main" id="{8E5563AD-DC70-07B2-3C16-80BAB5CDAB3B}"/>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241560183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FDA5053-3D63-3C3B-F1E9-69CFF9FC43BA}"/>
              </a:ext>
            </a:extLst>
          </p:cNvPr>
          <p:cNvSpPr/>
          <p:nvPr userDrawn="1"/>
        </p:nvSpPr>
        <p:spPr>
          <a:xfrm rot="16200000" flipV="1">
            <a:off x="5715003" y="381000"/>
            <a:ext cx="6857998" cy="6096002"/>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8" name="Title Placeholder 4">
            <a:extLst>
              <a:ext uri="{FF2B5EF4-FFF2-40B4-BE49-F238E27FC236}">
                <a16:creationId xmlns:a16="http://schemas.microsoft.com/office/drawing/2014/main" id="{0CB25DBD-FC98-7663-EF88-5D7C3DF5158C}"/>
              </a:ext>
            </a:extLst>
          </p:cNvPr>
          <p:cNvSpPr>
            <a:spLocks noGrp="1"/>
          </p:cNvSpPr>
          <p:nvPr>
            <p:ph type="title"/>
          </p:nvPr>
        </p:nvSpPr>
        <p:spPr>
          <a:xfrm>
            <a:off x="551383" y="549274"/>
            <a:ext cx="5054623"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grpSp>
        <p:nvGrpSpPr>
          <p:cNvPr id="20" name="Group 37">
            <a:extLst>
              <a:ext uri="{FF2B5EF4-FFF2-40B4-BE49-F238E27FC236}">
                <a16:creationId xmlns:a16="http://schemas.microsoft.com/office/drawing/2014/main" id="{C7484E95-42C9-8DB4-CE16-9F65A190121F}"/>
              </a:ext>
            </a:extLst>
          </p:cNvPr>
          <p:cNvGrpSpPr/>
          <p:nvPr userDrawn="1"/>
        </p:nvGrpSpPr>
        <p:grpSpPr>
          <a:xfrm>
            <a:off x="11770322" y="176700"/>
            <a:ext cx="260230" cy="240782"/>
            <a:chOff x="5481638" y="2859088"/>
            <a:chExt cx="1231900" cy="1139825"/>
          </a:xfrm>
          <a:solidFill>
            <a:schemeClr val="bg2"/>
          </a:solidFill>
        </p:grpSpPr>
        <p:sp>
          <p:nvSpPr>
            <p:cNvPr id="21" name="Freeform 320">
              <a:extLst>
                <a:ext uri="{FF2B5EF4-FFF2-40B4-BE49-F238E27FC236}">
                  <a16:creationId xmlns:a16="http://schemas.microsoft.com/office/drawing/2014/main" id="{1A559A5A-FF5B-C4A1-FBB9-17F04B2572FB}"/>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321">
              <a:extLst>
                <a:ext uri="{FF2B5EF4-FFF2-40B4-BE49-F238E27FC236}">
                  <a16:creationId xmlns:a16="http://schemas.microsoft.com/office/drawing/2014/main" id="{AA3487D1-995C-B436-2407-E724FC0582FA}"/>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11" name="Text Placeholder 9">
            <a:extLst>
              <a:ext uri="{FF2B5EF4-FFF2-40B4-BE49-F238E27FC236}">
                <a16:creationId xmlns:a16="http://schemas.microsoft.com/office/drawing/2014/main" id="{03CB16C7-CC5F-304F-83EA-5AF33B456DA1}"/>
              </a:ext>
            </a:extLst>
          </p:cNvPr>
          <p:cNvSpPr>
            <a:spLocks noGrp="1"/>
          </p:cNvSpPr>
          <p:nvPr>
            <p:ph type="body" sz="quarter" idx="22"/>
          </p:nvPr>
        </p:nvSpPr>
        <p:spPr>
          <a:xfrm>
            <a:off x="550863" y="1628800"/>
            <a:ext cx="5055109" cy="400110"/>
          </a:xfrm>
          <a:prstGeom prst="rect">
            <a:avLst/>
          </a:prstGeom>
        </p:spPr>
        <p:txBody>
          <a:bodyPr wrap="square">
            <a:spAutoFit/>
          </a:bodyPr>
          <a:lstStyle>
            <a:lvl1pPr>
              <a:defRPr sz="2000" b="0">
                <a:solidFill>
                  <a:srgbClr val="1DB6F3"/>
                </a:solidFill>
                <a:latin typeface="+mj-lt"/>
              </a:defRPr>
            </a:lvl1pPr>
          </a:lstStyle>
          <a:p>
            <a:pPr lvl="0"/>
            <a:r>
              <a:rPr lang="en-GB"/>
              <a:t>Click to edit Master text styles</a:t>
            </a:r>
          </a:p>
        </p:txBody>
      </p:sp>
      <p:sp>
        <p:nvSpPr>
          <p:cNvPr id="2" name="Content Placeholder 2">
            <a:extLst>
              <a:ext uri="{FF2B5EF4-FFF2-40B4-BE49-F238E27FC236}">
                <a16:creationId xmlns:a16="http://schemas.microsoft.com/office/drawing/2014/main" id="{78F377CE-F81A-DD81-D72C-63CF310E6322}"/>
              </a:ext>
            </a:extLst>
          </p:cNvPr>
          <p:cNvSpPr>
            <a:spLocks noGrp="1"/>
          </p:cNvSpPr>
          <p:nvPr>
            <p:ph sz="quarter" idx="33"/>
          </p:nvPr>
        </p:nvSpPr>
        <p:spPr>
          <a:xfrm>
            <a:off x="550863" y="2471738"/>
            <a:ext cx="5055109" cy="38623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3" name="Date Placeholder 2">
            <a:extLst>
              <a:ext uri="{FF2B5EF4-FFF2-40B4-BE49-F238E27FC236}">
                <a16:creationId xmlns:a16="http://schemas.microsoft.com/office/drawing/2014/main" id="{EFDB5C47-9BC4-A60B-48E9-FABAD3E5F984}"/>
              </a:ext>
            </a:extLst>
          </p:cNvPr>
          <p:cNvSpPr>
            <a:spLocks noGrp="1"/>
          </p:cNvSpPr>
          <p:nvPr>
            <p:ph type="dt" sz="half" idx="3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797E58AE-DFBB-ADFB-76FD-F545D639DD99}"/>
              </a:ext>
            </a:extLst>
          </p:cNvPr>
          <p:cNvSpPr>
            <a:spLocks noGrp="1"/>
          </p:cNvSpPr>
          <p:nvPr>
            <p:ph type="ftr" sz="quarter" idx="35"/>
          </p:nvPr>
        </p:nvSpPr>
        <p:spPr/>
        <p:txBody>
          <a:bodyPr/>
          <a:lstStyle/>
          <a:p>
            <a:pPr>
              <a:spcBef>
                <a:spcPts val="1000"/>
              </a:spcBef>
              <a:buFont typeface="Arial" panose="020B0604020202020204" pitchFamily="34" charset="0"/>
              <a:buNone/>
            </a:pPr>
            <a:r>
              <a:rPr lang="en-US"/>
              <a:t>Presentation Title | Author | Date</a:t>
            </a:r>
          </a:p>
        </p:txBody>
      </p:sp>
      <p:sp>
        <p:nvSpPr>
          <p:cNvPr id="5" name="Slide Number Placeholder 4">
            <a:extLst>
              <a:ext uri="{FF2B5EF4-FFF2-40B4-BE49-F238E27FC236}">
                <a16:creationId xmlns:a16="http://schemas.microsoft.com/office/drawing/2014/main" id="{CD92422B-C139-CB10-80CE-0984DC85EED0}"/>
              </a:ext>
            </a:extLst>
          </p:cNvPr>
          <p:cNvSpPr>
            <a:spLocks noGrp="1"/>
          </p:cNvSpPr>
          <p:nvPr>
            <p:ph type="sldNum" sz="quarter" idx="36"/>
          </p:nvPr>
        </p:nvSpPr>
        <p:spPr/>
        <p:txBody>
          <a:bodyPr/>
          <a:lstStyle/>
          <a:p>
            <a:pPr algn="r"/>
            <a:fld id="{5D9A5160-6218-4E5A-B9E6-B93E3DAE377C}" type="slidenum">
              <a:rPr lang="en-US" smtClean="0"/>
              <a:pPr algn="r"/>
              <a:t>‹#›</a:t>
            </a:fld>
            <a:endParaRPr lang="en-US"/>
          </a:p>
        </p:txBody>
      </p:sp>
      <p:sp>
        <p:nvSpPr>
          <p:cNvPr id="7" name="Rectangle 6">
            <a:extLst>
              <a:ext uri="{FF2B5EF4-FFF2-40B4-BE49-F238E27FC236}">
                <a16:creationId xmlns:a16="http://schemas.microsoft.com/office/drawing/2014/main" id="{9656BBA5-EDFA-3989-55CB-EA6A826876CD}"/>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253550169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3 Shor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FDA5053-3D63-3C3B-F1E9-69CFF9FC43BA}"/>
              </a:ext>
            </a:extLst>
          </p:cNvPr>
          <p:cNvSpPr/>
          <p:nvPr userDrawn="1"/>
        </p:nvSpPr>
        <p:spPr>
          <a:xfrm rot="16200000" flipV="1">
            <a:off x="5715003" y="381000"/>
            <a:ext cx="6857998" cy="6096002"/>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20" name="Group 37">
            <a:extLst>
              <a:ext uri="{FF2B5EF4-FFF2-40B4-BE49-F238E27FC236}">
                <a16:creationId xmlns:a16="http://schemas.microsoft.com/office/drawing/2014/main" id="{C7484E95-42C9-8DB4-CE16-9F65A190121F}"/>
              </a:ext>
            </a:extLst>
          </p:cNvPr>
          <p:cNvGrpSpPr/>
          <p:nvPr userDrawn="1"/>
        </p:nvGrpSpPr>
        <p:grpSpPr>
          <a:xfrm>
            <a:off x="11770322" y="176700"/>
            <a:ext cx="260230" cy="240782"/>
            <a:chOff x="5481638" y="2859088"/>
            <a:chExt cx="1231900" cy="1139825"/>
          </a:xfrm>
          <a:solidFill>
            <a:schemeClr val="bg2"/>
          </a:solidFill>
        </p:grpSpPr>
        <p:sp>
          <p:nvSpPr>
            <p:cNvPr id="21" name="Freeform 320">
              <a:extLst>
                <a:ext uri="{FF2B5EF4-FFF2-40B4-BE49-F238E27FC236}">
                  <a16:creationId xmlns:a16="http://schemas.microsoft.com/office/drawing/2014/main" id="{1A559A5A-FF5B-C4A1-FBB9-17F04B2572FB}"/>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321">
              <a:extLst>
                <a:ext uri="{FF2B5EF4-FFF2-40B4-BE49-F238E27FC236}">
                  <a16:creationId xmlns:a16="http://schemas.microsoft.com/office/drawing/2014/main" id="{AA3487D1-995C-B436-2407-E724FC0582FA}"/>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11" name="Text Placeholder 9">
            <a:extLst>
              <a:ext uri="{FF2B5EF4-FFF2-40B4-BE49-F238E27FC236}">
                <a16:creationId xmlns:a16="http://schemas.microsoft.com/office/drawing/2014/main" id="{AC8FEB56-232B-8D9E-7E1A-C3218918937E}"/>
              </a:ext>
            </a:extLst>
          </p:cNvPr>
          <p:cNvSpPr>
            <a:spLocks noGrp="1"/>
          </p:cNvSpPr>
          <p:nvPr>
            <p:ph type="body" sz="quarter" idx="22"/>
          </p:nvPr>
        </p:nvSpPr>
        <p:spPr>
          <a:xfrm>
            <a:off x="550864" y="1262636"/>
            <a:ext cx="5109717"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12" name="Title Placeholder 4">
            <a:extLst>
              <a:ext uri="{FF2B5EF4-FFF2-40B4-BE49-F238E27FC236}">
                <a16:creationId xmlns:a16="http://schemas.microsoft.com/office/drawing/2014/main" id="{0B1C189E-C417-2605-9BAB-A5EEBE3FFDA4}"/>
              </a:ext>
            </a:extLst>
          </p:cNvPr>
          <p:cNvSpPr>
            <a:spLocks noGrp="1"/>
          </p:cNvSpPr>
          <p:nvPr>
            <p:ph type="title"/>
          </p:nvPr>
        </p:nvSpPr>
        <p:spPr>
          <a:xfrm>
            <a:off x="551385" y="549274"/>
            <a:ext cx="5109718" cy="536428"/>
          </a:xfrm>
          <a:prstGeom prst="rect">
            <a:avLst/>
          </a:prstGeom>
        </p:spPr>
        <p:txBody>
          <a:bodyPr vert="horz" lIns="0" tIns="0" rIns="0" bIns="180000" rtlCol="0" anchor="t" anchorCtr="0">
            <a:noAutofit/>
          </a:bodyPr>
          <a:lstStyle/>
          <a:p>
            <a:r>
              <a:rPr lang="en-US"/>
              <a:t>Click to edit Master title</a:t>
            </a:r>
            <a:endParaRPr lang="de-DE"/>
          </a:p>
        </p:txBody>
      </p:sp>
      <p:sp>
        <p:nvSpPr>
          <p:cNvPr id="13" name="Content Placeholder 6">
            <a:extLst>
              <a:ext uri="{FF2B5EF4-FFF2-40B4-BE49-F238E27FC236}">
                <a16:creationId xmlns:a16="http://schemas.microsoft.com/office/drawing/2014/main" id="{2C957232-0115-5032-6489-BA7F1C03B4F3}"/>
              </a:ext>
            </a:extLst>
          </p:cNvPr>
          <p:cNvSpPr>
            <a:spLocks noGrp="1"/>
          </p:cNvSpPr>
          <p:nvPr>
            <p:ph sz="quarter" idx="27"/>
          </p:nvPr>
        </p:nvSpPr>
        <p:spPr>
          <a:xfrm>
            <a:off x="550864" y="2004165"/>
            <a:ext cx="5109958" cy="43156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2" name="Date Placeholder 1">
            <a:extLst>
              <a:ext uri="{FF2B5EF4-FFF2-40B4-BE49-F238E27FC236}">
                <a16:creationId xmlns:a16="http://schemas.microsoft.com/office/drawing/2014/main" id="{144468A7-A036-C816-E65E-20D87F9BB6EE}"/>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56122319-D7B7-DC10-B641-C03EDCC09BEB}"/>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0D61561B-4597-BC2D-AABB-7B19E1443A34}"/>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
        <p:nvSpPr>
          <p:cNvPr id="6" name="Rectangle 5">
            <a:extLst>
              <a:ext uri="{FF2B5EF4-FFF2-40B4-BE49-F238E27FC236}">
                <a16:creationId xmlns:a16="http://schemas.microsoft.com/office/drawing/2014/main" id="{057B1EE7-2D1D-154C-9873-1953E3B9C4EB}"/>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86629594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900C123-9D30-0EBC-5FF8-AB8833A92E04}"/>
              </a:ext>
            </a:extLst>
          </p:cNvPr>
          <p:cNvSpPr/>
          <p:nvPr userDrawn="1"/>
        </p:nvSpPr>
        <p:spPr>
          <a:xfrm rot="16200000" flipV="1">
            <a:off x="6640013" y="1306009"/>
            <a:ext cx="6857998" cy="4245983"/>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18" name="Group 37">
            <a:extLst>
              <a:ext uri="{FF2B5EF4-FFF2-40B4-BE49-F238E27FC236}">
                <a16:creationId xmlns:a16="http://schemas.microsoft.com/office/drawing/2014/main" id="{EAB09A99-143F-FC31-39FF-7DF7B4ACA5CF}"/>
              </a:ext>
            </a:extLst>
          </p:cNvPr>
          <p:cNvGrpSpPr/>
          <p:nvPr userDrawn="1"/>
        </p:nvGrpSpPr>
        <p:grpSpPr>
          <a:xfrm>
            <a:off x="11770322" y="176700"/>
            <a:ext cx="260230" cy="240782"/>
            <a:chOff x="5481638" y="2859088"/>
            <a:chExt cx="1231900" cy="1139825"/>
          </a:xfrm>
          <a:solidFill>
            <a:schemeClr val="bg2"/>
          </a:solidFill>
        </p:grpSpPr>
        <p:sp>
          <p:nvSpPr>
            <p:cNvPr id="19" name="Freeform 320">
              <a:extLst>
                <a:ext uri="{FF2B5EF4-FFF2-40B4-BE49-F238E27FC236}">
                  <a16:creationId xmlns:a16="http://schemas.microsoft.com/office/drawing/2014/main" id="{87F6F8F7-5BC0-8EDE-8130-67B046E555CF}"/>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321">
              <a:extLst>
                <a:ext uri="{FF2B5EF4-FFF2-40B4-BE49-F238E27FC236}">
                  <a16:creationId xmlns:a16="http://schemas.microsoft.com/office/drawing/2014/main" id="{59BC8A90-2223-E3B3-3D95-0EBCFB812F23}"/>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11" name="Text Placeholder 9">
            <a:extLst>
              <a:ext uri="{FF2B5EF4-FFF2-40B4-BE49-F238E27FC236}">
                <a16:creationId xmlns:a16="http://schemas.microsoft.com/office/drawing/2014/main" id="{47894E09-3AB7-5081-C219-452620145B30}"/>
              </a:ext>
            </a:extLst>
          </p:cNvPr>
          <p:cNvSpPr>
            <a:spLocks noGrp="1"/>
          </p:cNvSpPr>
          <p:nvPr>
            <p:ph type="body" sz="quarter" idx="27"/>
          </p:nvPr>
        </p:nvSpPr>
        <p:spPr>
          <a:xfrm>
            <a:off x="550864" y="1628800"/>
            <a:ext cx="6955988" cy="400110"/>
          </a:xfrm>
          <a:prstGeom prst="rect">
            <a:avLst/>
          </a:prstGeom>
        </p:spPr>
        <p:txBody>
          <a:bodyPr wrap="square">
            <a:spAutoFit/>
          </a:bodyPr>
          <a:lstStyle>
            <a:lvl1pPr>
              <a:defRPr sz="2000" b="0">
                <a:solidFill>
                  <a:srgbClr val="1DB6F3"/>
                </a:solidFill>
                <a:latin typeface="+mj-lt"/>
              </a:defRPr>
            </a:lvl1pPr>
          </a:lstStyle>
          <a:p>
            <a:pPr lvl="0"/>
            <a:r>
              <a:rPr lang="en-GB"/>
              <a:t>Click to edit Master text styles</a:t>
            </a:r>
          </a:p>
        </p:txBody>
      </p:sp>
      <p:sp>
        <p:nvSpPr>
          <p:cNvPr id="13" name="Title Placeholder 4">
            <a:extLst>
              <a:ext uri="{FF2B5EF4-FFF2-40B4-BE49-F238E27FC236}">
                <a16:creationId xmlns:a16="http://schemas.microsoft.com/office/drawing/2014/main" id="{0ED66D30-32DB-33D2-EB2C-9CD3FF23A716}"/>
              </a:ext>
            </a:extLst>
          </p:cNvPr>
          <p:cNvSpPr>
            <a:spLocks noGrp="1"/>
          </p:cNvSpPr>
          <p:nvPr>
            <p:ph type="title" hasCustomPrompt="1"/>
          </p:nvPr>
        </p:nvSpPr>
        <p:spPr>
          <a:xfrm>
            <a:off x="551384" y="549274"/>
            <a:ext cx="6955988"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2" name="Content Placeholder 2">
            <a:extLst>
              <a:ext uri="{FF2B5EF4-FFF2-40B4-BE49-F238E27FC236}">
                <a16:creationId xmlns:a16="http://schemas.microsoft.com/office/drawing/2014/main" id="{F79F202D-E6A3-F3B3-47B4-7170A45EB00F}"/>
              </a:ext>
            </a:extLst>
          </p:cNvPr>
          <p:cNvSpPr>
            <a:spLocks noGrp="1"/>
          </p:cNvSpPr>
          <p:nvPr>
            <p:ph sz="quarter" idx="33"/>
          </p:nvPr>
        </p:nvSpPr>
        <p:spPr>
          <a:xfrm>
            <a:off x="550863" y="2471738"/>
            <a:ext cx="6955989" cy="38623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3" name="Date Placeholder 2">
            <a:extLst>
              <a:ext uri="{FF2B5EF4-FFF2-40B4-BE49-F238E27FC236}">
                <a16:creationId xmlns:a16="http://schemas.microsoft.com/office/drawing/2014/main" id="{4FFF61B7-E896-92C2-8738-E0D2BB5E36E5}"/>
              </a:ext>
            </a:extLst>
          </p:cNvPr>
          <p:cNvSpPr>
            <a:spLocks noGrp="1"/>
          </p:cNvSpPr>
          <p:nvPr>
            <p:ph type="dt" sz="half" idx="3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5F6AA440-83C8-43D4-8C6B-43F52BC47D4C}"/>
              </a:ext>
            </a:extLst>
          </p:cNvPr>
          <p:cNvSpPr>
            <a:spLocks noGrp="1"/>
          </p:cNvSpPr>
          <p:nvPr>
            <p:ph type="ftr" sz="quarter" idx="35"/>
          </p:nvPr>
        </p:nvSpPr>
        <p:spPr/>
        <p:txBody>
          <a:bodyPr/>
          <a:lstStyle/>
          <a:p>
            <a:pPr>
              <a:spcBef>
                <a:spcPts val="1000"/>
              </a:spcBef>
              <a:buFont typeface="Arial" panose="020B0604020202020204" pitchFamily="34" charset="0"/>
              <a:buNone/>
            </a:pPr>
            <a:r>
              <a:rPr lang="en-US"/>
              <a:t>Presentation Title | Author | Date</a:t>
            </a:r>
          </a:p>
        </p:txBody>
      </p:sp>
      <p:sp>
        <p:nvSpPr>
          <p:cNvPr id="5" name="Slide Number Placeholder 4">
            <a:extLst>
              <a:ext uri="{FF2B5EF4-FFF2-40B4-BE49-F238E27FC236}">
                <a16:creationId xmlns:a16="http://schemas.microsoft.com/office/drawing/2014/main" id="{EAA1FA93-A46D-A823-B64A-946C232B4CA2}"/>
              </a:ext>
            </a:extLst>
          </p:cNvPr>
          <p:cNvSpPr>
            <a:spLocks noGrp="1"/>
          </p:cNvSpPr>
          <p:nvPr>
            <p:ph type="sldNum" sz="quarter" idx="36"/>
          </p:nvPr>
        </p:nvSpPr>
        <p:spPr/>
        <p:txBody>
          <a:bodyPr/>
          <a:lstStyle/>
          <a:p>
            <a:pPr algn="r"/>
            <a:fld id="{5D9A5160-6218-4E5A-B9E6-B93E3DAE377C}" type="slidenum">
              <a:rPr lang="en-US" smtClean="0"/>
              <a:pPr algn="r"/>
              <a:t>‹#›</a:t>
            </a:fld>
            <a:endParaRPr lang="en-US"/>
          </a:p>
        </p:txBody>
      </p:sp>
      <p:sp>
        <p:nvSpPr>
          <p:cNvPr id="6" name="Rectangle 5">
            <a:extLst>
              <a:ext uri="{FF2B5EF4-FFF2-40B4-BE49-F238E27FC236}">
                <a16:creationId xmlns:a16="http://schemas.microsoft.com/office/drawing/2014/main" id="{71572BB0-EA84-BDDB-FD4B-1023FA9F36FD}"/>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795216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Photo 2">
    <p:bg>
      <p:bgPr>
        <a:solidFill>
          <a:schemeClr val="bg1"/>
        </a:solidFill>
        <a:effectLst/>
      </p:bgPr>
    </p:bg>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8AD156C1-F91F-57E6-BFA6-A0059404D219}"/>
              </a:ext>
            </a:extLst>
          </p:cNvPr>
          <p:cNvSpPr>
            <a:spLocks noGrp="1"/>
          </p:cNvSpPr>
          <p:nvPr>
            <p:ph type="pic" sz="quarter" idx="13"/>
          </p:nvPr>
        </p:nvSpPr>
        <p:spPr>
          <a:xfrm>
            <a:off x="-1" y="0"/>
            <a:ext cx="12192001" cy="6858000"/>
          </a:xfrm>
          <a:prstGeom prst="rect">
            <a:avLst/>
          </a:prstGeom>
          <a:solidFill>
            <a:schemeClr val="bg1">
              <a:lumMod val="95000"/>
            </a:schemeClr>
          </a:solidFill>
        </p:spPr>
        <p:txBody>
          <a:bodyPr vert="horz" lIns="0" tIns="0" rIns="0" bIns="0" rtlCol="0">
            <a:noAutofit/>
          </a:bodyPr>
          <a:lstStyle>
            <a:lvl1pPr>
              <a:defRPr lang="en-US">
                <a:solidFill>
                  <a:schemeClr val="bg2">
                    <a:lumMod val="75000"/>
                  </a:schemeClr>
                </a:solidFill>
              </a:defRPr>
            </a:lvl1pPr>
          </a:lstStyle>
          <a:p>
            <a:pPr marR="0" lvl="0" fontAlgn="auto">
              <a:spcAft>
                <a:spcPts val="0"/>
              </a:spcAft>
              <a:buClrTx/>
              <a:buSzTx/>
              <a:tabLst/>
            </a:pPr>
            <a:r>
              <a:rPr lang="en-US"/>
              <a:t>Click icon to add picture</a:t>
            </a:r>
          </a:p>
        </p:txBody>
      </p:sp>
      <p:grpSp>
        <p:nvGrpSpPr>
          <p:cNvPr id="5" name="Group 37">
            <a:extLst>
              <a:ext uri="{FF2B5EF4-FFF2-40B4-BE49-F238E27FC236}">
                <a16:creationId xmlns:a16="http://schemas.microsoft.com/office/drawing/2014/main" id="{C9B94365-8BFB-08C3-48DD-674452FC4C52}"/>
              </a:ext>
            </a:extLst>
          </p:cNvPr>
          <p:cNvGrpSpPr/>
          <p:nvPr userDrawn="1"/>
        </p:nvGrpSpPr>
        <p:grpSpPr>
          <a:xfrm>
            <a:off x="11770322" y="176700"/>
            <a:ext cx="260230" cy="240782"/>
            <a:chOff x="5481638" y="2859088"/>
            <a:chExt cx="1231900" cy="1139825"/>
          </a:xfrm>
          <a:solidFill>
            <a:schemeClr val="tx2"/>
          </a:solidFill>
        </p:grpSpPr>
        <p:sp>
          <p:nvSpPr>
            <p:cNvPr id="9" name="Freeform 320">
              <a:extLst>
                <a:ext uri="{FF2B5EF4-FFF2-40B4-BE49-F238E27FC236}">
                  <a16:creationId xmlns:a16="http://schemas.microsoft.com/office/drawing/2014/main" id="{0020C350-2BC5-A17D-A5E6-EA13BFC42B17}"/>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321">
              <a:extLst>
                <a:ext uri="{FF2B5EF4-FFF2-40B4-BE49-F238E27FC236}">
                  <a16:creationId xmlns:a16="http://schemas.microsoft.com/office/drawing/2014/main" id="{28B234F9-ACCC-2C45-B3CB-831E6A0B6093}"/>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8" name="Rectangle 7">
            <a:extLst>
              <a:ext uri="{FF2B5EF4-FFF2-40B4-BE49-F238E27FC236}">
                <a16:creationId xmlns:a16="http://schemas.microsoft.com/office/drawing/2014/main" id="{09BB1339-F341-E41B-4A76-E0462FDC1FEA}"/>
              </a:ext>
            </a:extLst>
          </p:cNvPr>
          <p:cNvSpPr/>
          <p:nvPr userDrawn="1"/>
        </p:nvSpPr>
        <p:spPr>
          <a:xfrm rot="16200000">
            <a:off x="-39275" y="3338999"/>
            <a:ext cx="6857998" cy="180000"/>
          </a:xfrm>
          <a:prstGeom prst="rect">
            <a:avLst/>
          </a:prstGeom>
          <a:gradFill>
            <a:gsLst>
              <a:gs pos="99000">
                <a:srgbClr val="00D5D0"/>
              </a:gs>
              <a:gs pos="0">
                <a:srgbClr val="121A38"/>
              </a:gs>
              <a:gs pos="30000">
                <a:srgbClr val="0058AB"/>
              </a:gs>
              <a:gs pos="70000">
                <a:srgbClr val="1DB7F3"/>
              </a:gs>
            </a:gsLst>
            <a:lin ang="0" scaled="0"/>
          </a:gradFill>
          <a:ln w="952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rot="16200000">
            <a:off x="16363" y="538788"/>
            <a:ext cx="2368592" cy="2402182"/>
          </a:xfrm>
          <a:prstGeom prst="rect">
            <a:avLst/>
          </a:prstGeom>
        </p:spPr>
        <p:txBody>
          <a:bodyPr wrap="none" lIns="0" tIns="0" rIns="0" bIns="0" anchor="t" anchorCtr="0">
            <a:noAutofit/>
          </a:bodyPr>
          <a:lstStyle>
            <a:lvl1pPr>
              <a:defRPr lang="en-US" sz="16600" b="0" cap="none" spc="0" baseline="0" dirty="0">
                <a:solidFill>
                  <a:schemeClr val="tx1"/>
                </a:solidFill>
                <a:latin typeface="+mn-lt"/>
              </a:defRPr>
            </a:lvl1pPr>
          </a:lstStyle>
          <a:p>
            <a:pPr lvl="0">
              <a:spcBef>
                <a:spcPts val="0"/>
              </a:spcBef>
            </a:pPr>
            <a:r>
              <a:rPr lang="en-US"/>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4253696" y="1510496"/>
            <a:ext cx="7393343" cy="2887883"/>
          </a:xfrm>
          <a:prstGeom prst="rect">
            <a:avLst/>
          </a:prstGeom>
        </p:spPr>
        <p:txBody>
          <a:bodyPr>
            <a:noAutofit/>
          </a:bodyPr>
          <a:lstStyle>
            <a:lvl1pPr>
              <a:defRPr sz="4800">
                <a:solidFill>
                  <a:schemeClr val="tx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dirty="0"/>
              <a:t>Click to add text</a:t>
            </a:r>
          </a:p>
        </p:txBody>
      </p:sp>
      <p:sp>
        <p:nvSpPr>
          <p:cNvPr id="4" name="Date Placeholder 3">
            <a:extLst>
              <a:ext uri="{FF2B5EF4-FFF2-40B4-BE49-F238E27FC236}">
                <a16:creationId xmlns:a16="http://schemas.microsoft.com/office/drawing/2014/main" id="{56929497-8122-9A44-6DDD-AD4C0F8B2084}"/>
              </a:ext>
            </a:extLst>
          </p:cNvPr>
          <p:cNvSpPr>
            <a:spLocks noGrp="1"/>
          </p:cNvSpPr>
          <p:nvPr>
            <p:ph type="dt" sz="half" idx="19"/>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F00853BC-BEFF-4053-AD58-C0C6CB7301CA}"/>
              </a:ext>
            </a:extLst>
          </p:cNvPr>
          <p:cNvSpPr>
            <a:spLocks noGrp="1"/>
          </p:cNvSpPr>
          <p:nvPr>
            <p:ph type="ftr" sz="quarter" idx="20"/>
          </p:nvPr>
        </p:nvSpPr>
        <p:spPr/>
        <p:txBody>
          <a:bodyPr/>
          <a:lstStyle/>
          <a:p>
            <a:pPr>
              <a:spcBef>
                <a:spcPts val="1000"/>
              </a:spcBef>
              <a:buFont typeface="Arial" panose="020B0604020202020204" pitchFamily="34" charset="0"/>
              <a:buNone/>
            </a:pPr>
            <a:r>
              <a:rPr lang="en-US"/>
              <a:t>Presentation Title | Author | Date</a:t>
            </a:r>
          </a:p>
        </p:txBody>
      </p:sp>
      <p:sp>
        <p:nvSpPr>
          <p:cNvPr id="14" name="Slide Number Placeholder 13">
            <a:extLst>
              <a:ext uri="{FF2B5EF4-FFF2-40B4-BE49-F238E27FC236}">
                <a16:creationId xmlns:a16="http://schemas.microsoft.com/office/drawing/2014/main" id="{715D5173-A014-ABE6-88BB-A9337A5DDDB5}"/>
              </a:ext>
            </a:extLst>
          </p:cNvPr>
          <p:cNvSpPr>
            <a:spLocks noGrp="1"/>
          </p:cNvSpPr>
          <p:nvPr>
            <p:ph type="sldNum" sz="quarter" idx="21"/>
          </p:nvPr>
        </p:nvSpPr>
        <p:spPr/>
        <p:txBody>
          <a:bodyPr/>
          <a:lstStyle/>
          <a:p>
            <a:pPr algn="r"/>
            <a:fld id="{5D9A5160-6218-4E5A-B9E6-B93E3DAE377C}" type="slidenum">
              <a:rPr lang="en-US" smtClean="0"/>
              <a:pPr algn="r"/>
              <a:t>‹#›</a:t>
            </a:fld>
            <a:endParaRPr lang="en-US"/>
          </a:p>
        </p:txBody>
      </p:sp>
      <p:sp>
        <p:nvSpPr>
          <p:cNvPr id="11" name="Rectangle 10">
            <a:extLst>
              <a:ext uri="{FF2B5EF4-FFF2-40B4-BE49-F238E27FC236}">
                <a16:creationId xmlns:a16="http://schemas.microsoft.com/office/drawing/2014/main" id="{190FC051-73AA-5E52-1C20-DD54D806C2CE}"/>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30262747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ent 4 Short">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900C123-9D30-0EBC-5FF8-AB8833A92E04}"/>
              </a:ext>
            </a:extLst>
          </p:cNvPr>
          <p:cNvSpPr/>
          <p:nvPr userDrawn="1"/>
        </p:nvSpPr>
        <p:spPr>
          <a:xfrm rot="16200000" flipV="1">
            <a:off x="6640013" y="1306009"/>
            <a:ext cx="6857998" cy="4245983"/>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18" name="Group 37">
            <a:extLst>
              <a:ext uri="{FF2B5EF4-FFF2-40B4-BE49-F238E27FC236}">
                <a16:creationId xmlns:a16="http://schemas.microsoft.com/office/drawing/2014/main" id="{EAB09A99-143F-FC31-39FF-7DF7B4ACA5CF}"/>
              </a:ext>
            </a:extLst>
          </p:cNvPr>
          <p:cNvGrpSpPr/>
          <p:nvPr userDrawn="1"/>
        </p:nvGrpSpPr>
        <p:grpSpPr>
          <a:xfrm>
            <a:off x="11770322" y="176700"/>
            <a:ext cx="260230" cy="240782"/>
            <a:chOff x="5481638" y="2859088"/>
            <a:chExt cx="1231900" cy="1139825"/>
          </a:xfrm>
          <a:solidFill>
            <a:schemeClr val="bg2"/>
          </a:solidFill>
        </p:grpSpPr>
        <p:sp>
          <p:nvSpPr>
            <p:cNvPr id="19" name="Freeform 320">
              <a:extLst>
                <a:ext uri="{FF2B5EF4-FFF2-40B4-BE49-F238E27FC236}">
                  <a16:creationId xmlns:a16="http://schemas.microsoft.com/office/drawing/2014/main" id="{87F6F8F7-5BC0-8EDE-8130-67B046E555CF}"/>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321">
              <a:extLst>
                <a:ext uri="{FF2B5EF4-FFF2-40B4-BE49-F238E27FC236}">
                  <a16:creationId xmlns:a16="http://schemas.microsoft.com/office/drawing/2014/main" id="{59BC8A90-2223-E3B3-3D95-0EBCFB812F23}"/>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 name="Text Placeholder 9">
            <a:extLst>
              <a:ext uri="{FF2B5EF4-FFF2-40B4-BE49-F238E27FC236}">
                <a16:creationId xmlns:a16="http://schemas.microsoft.com/office/drawing/2014/main" id="{C5C73E3C-D75E-66D3-ED41-0DABD5647A55}"/>
              </a:ext>
            </a:extLst>
          </p:cNvPr>
          <p:cNvSpPr>
            <a:spLocks noGrp="1"/>
          </p:cNvSpPr>
          <p:nvPr>
            <p:ph type="body" sz="quarter" idx="22"/>
          </p:nvPr>
        </p:nvSpPr>
        <p:spPr>
          <a:xfrm>
            <a:off x="550864" y="1262636"/>
            <a:ext cx="6982372"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4" name="Title Placeholder 4">
            <a:extLst>
              <a:ext uri="{FF2B5EF4-FFF2-40B4-BE49-F238E27FC236}">
                <a16:creationId xmlns:a16="http://schemas.microsoft.com/office/drawing/2014/main" id="{777CBDD7-4145-ED5D-7CFE-D17A6B5D698A}"/>
              </a:ext>
            </a:extLst>
          </p:cNvPr>
          <p:cNvSpPr>
            <a:spLocks noGrp="1"/>
          </p:cNvSpPr>
          <p:nvPr>
            <p:ph type="title"/>
          </p:nvPr>
        </p:nvSpPr>
        <p:spPr>
          <a:xfrm>
            <a:off x="551384" y="549274"/>
            <a:ext cx="6982373"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6" name="Content Placeholder 6">
            <a:extLst>
              <a:ext uri="{FF2B5EF4-FFF2-40B4-BE49-F238E27FC236}">
                <a16:creationId xmlns:a16="http://schemas.microsoft.com/office/drawing/2014/main" id="{EFB946FD-BA69-131F-1F5E-A7212F0D1A90}"/>
              </a:ext>
            </a:extLst>
          </p:cNvPr>
          <p:cNvSpPr>
            <a:spLocks noGrp="1"/>
          </p:cNvSpPr>
          <p:nvPr>
            <p:ph sz="quarter" idx="27"/>
          </p:nvPr>
        </p:nvSpPr>
        <p:spPr>
          <a:xfrm>
            <a:off x="550863" y="2004165"/>
            <a:ext cx="6982701" cy="43156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2" name="Date Placeholder 1">
            <a:extLst>
              <a:ext uri="{FF2B5EF4-FFF2-40B4-BE49-F238E27FC236}">
                <a16:creationId xmlns:a16="http://schemas.microsoft.com/office/drawing/2014/main" id="{A40F9BCB-9EAB-A09C-C0E4-7C986B94B294}"/>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5" name="Footer Placeholder 4">
            <a:extLst>
              <a:ext uri="{FF2B5EF4-FFF2-40B4-BE49-F238E27FC236}">
                <a16:creationId xmlns:a16="http://schemas.microsoft.com/office/drawing/2014/main" id="{93B1E41D-E271-DDAF-AF7F-7D044D0A9328}"/>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7" name="Slide Number Placeholder 6">
            <a:extLst>
              <a:ext uri="{FF2B5EF4-FFF2-40B4-BE49-F238E27FC236}">
                <a16:creationId xmlns:a16="http://schemas.microsoft.com/office/drawing/2014/main" id="{11721F2A-DC97-4B01-576F-B352218728A7}"/>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
        <p:nvSpPr>
          <p:cNvPr id="8" name="Rectangle 7">
            <a:extLst>
              <a:ext uri="{FF2B5EF4-FFF2-40B4-BE49-F238E27FC236}">
                <a16:creationId xmlns:a16="http://schemas.microsoft.com/office/drawing/2014/main" id="{2927CED7-6BDB-F9C3-1408-DC09953ED600}"/>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4277981930"/>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ent 5 Shor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AEFDD5A-0E10-35E6-046E-79E61257DDF1}"/>
              </a:ext>
            </a:extLst>
          </p:cNvPr>
          <p:cNvSpPr/>
          <p:nvPr userDrawn="1"/>
        </p:nvSpPr>
        <p:spPr>
          <a:xfrm rot="16200000" flipV="1">
            <a:off x="7103001" y="1768998"/>
            <a:ext cx="6857998" cy="3320006"/>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20" name="Group 37">
            <a:extLst>
              <a:ext uri="{FF2B5EF4-FFF2-40B4-BE49-F238E27FC236}">
                <a16:creationId xmlns:a16="http://schemas.microsoft.com/office/drawing/2014/main" id="{AA1EA1F2-A678-B9A4-119A-DA3923B39A3A}"/>
              </a:ext>
            </a:extLst>
          </p:cNvPr>
          <p:cNvGrpSpPr/>
          <p:nvPr userDrawn="1"/>
        </p:nvGrpSpPr>
        <p:grpSpPr>
          <a:xfrm>
            <a:off x="11770322" y="176700"/>
            <a:ext cx="260230" cy="240782"/>
            <a:chOff x="5481638" y="2859088"/>
            <a:chExt cx="1231900" cy="1139825"/>
          </a:xfrm>
          <a:solidFill>
            <a:schemeClr val="bg2"/>
          </a:solidFill>
        </p:grpSpPr>
        <p:sp>
          <p:nvSpPr>
            <p:cNvPr id="21" name="Freeform 320">
              <a:extLst>
                <a:ext uri="{FF2B5EF4-FFF2-40B4-BE49-F238E27FC236}">
                  <a16:creationId xmlns:a16="http://schemas.microsoft.com/office/drawing/2014/main" id="{F2CAAAB8-8F85-36D6-90A3-F9EF7CA3A4F1}"/>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321">
              <a:extLst>
                <a:ext uri="{FF2B5EF4-FFF2-40B4-BE49-F238E27FC236}">
                  <a16:creationId xmlns:a16="http://schemas.microsoft.com/office/drawing/2014/main" id="{5CFC2EFB-5E04-2EE5-FF07-1211D0C87D5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ext Placeholder 9">
            <a:extLst>
              <a:ext uri="{FF2B5EF4-FFF2-40B4-BE49-F238E27FC236}">
                <a16:creationId xmlns:a16="http://schemas.microsoft.com/office/drawing/2014/main" id="{3F08B4FE-1E12-115A-17DD-C98CB3E9F65F}"/>
              </a:ext>
            </a:extLst>
          </p:cNvPr>
          <p:cNvSpPr>
            <a:spLocks noGrp="1"/>
          </p:cNvSpPr>
          <p:nvPr>
            <p:ph type="body" sz="quarter" idx="22"/>
          </p:nvPr>
        </p:nvSpPr>
        <p:spPr>
          <a:xfrm>
            <a:off x="550864" y="1262636"/>
            <a:ext cx="7883082"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3" name="Title Placeholder 4">
            <a:extLst>
              <a:ext uri="{FF2B5EF4-FFF2-40B4-BE49-F238E27FC236}">
                <a16:creationId xmlns:a16="http://schemas.microsoft.com/office/drawing/2014/main" id="{C7DB4143-7B52-51CD-51A7-C7B3BA49A78F}"/>
              </a:ext>
            </a:extLst>
          </p:cNvPr>
          <p:cNvSpPr>
            <a:spLocks noGrp="1"/>
          </p:cNvSpPr>
          <p:nvPr>
            <p:ph type="title"/>
          </p:nvPr>
        </p:nvSpPr>
        <p:spPr>
          <a:xfrm>
            <a:off x="551384" y="549274"/>
            <a:ext cx="7883083"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4" name="Content Placeholder 6">
            <a:extLst>
              <a:ext uri="{FF2B5EF4-FFF2-40B4-BE49-F238E27FC236}">
                <a16:creationId xmlns:a16="http://schemas.microsoft.com/office/drawing/2014/main" id="{95EE5F6B-C176-8622-2E3C-F169B137F075}"/>
              </a:ext>
            </a:extLst>
          </p:cNvPr>
          <p:cNvSpPr>
            <a:spLocks noGrp="1"/>
          </p:cNvSpPr>
          <p:nvPr>
            <p:ph sz="quarter" idx="27"/>
          </p:nvPr>
        </p:nvSpPr>
        <p:spPr>
          <a:xfrm>
            <a:off x="550863" y="2004165"/>
            <a:ext cx="7883453" cy="43156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Date Placeholder 4">
            <a:extLst>
              <a:ext uri="{FF2B5EF4-FFF2-40B4-BE49-F238E27FC236}">
                <a16:creationId xmlns:a16="http://schemas.microsoft.com/office/drawing/2014/main" id="{5AAA3CB4-8EEA-C53E-B81F-2951A50092AF}"/>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B2CC1DE0-27F0-C835-05FB-6AE1A2E95F7E}"/>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7" name="Slide Number Placeholder 6">
            <a:extLst>
              <a:ext uri="{FF2B5EF4-FFF2-40B4-BE49-F238E27FC236}">
                <a16:creationId xmlns:a16="http://schemas.microsoft.com/office/drawing/2014/main" id="{49C384B1-94C3-237A-68AC-178BA987ECAF}"/>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
        <p:nvSpPr>
          <p:cNvPr id="8" name="Rectangle 7">
            <a:extLst>
              <a:ext uri="{FF2B5EF4-FFF2-40B4-BE49-F238E27FC236}">
                <a16:creationId xmlns:a16="http://schemas.microsoft.com/office/drawing/2014/main" id="{6635F62D-975C-3114-5BB6-C872692C7159}"/>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56529251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AEFDD5A-0E10-35E6-046E-79E61257DDF1}"/>
              </a:ext>
            </a:extLst>
          </p:cNvPr>
          <p:cNvSpPr/>
          <p:nvPr userDrawn="1"/>
        </p:nvSpPr>
        <p:spPr>
          <a:xfrm rot="16200000" flipV="1">
            <a:off x="7103001" y="1768998"/>
            <a:ext cx="6857998" cy="3320006"/>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20" name="Group 37">
            <a:extLst>
              <a:ext uri="{FF2B5EF4-FFF2-40B4-BE49-F238E27FC236}">
                <a16:creationId xmlns:a16="http://schemas.microsoft.com/office/drawing/2014/main" id="{AA1EA1F2-A678-B9A4-119A-DA3923B39A3A}"/>
              </a:ext>
            </a:extLst>
          </p:cNvPr>
          <p:cNvGrpSpPr/>
          <p:nvPr userDrawn="1"/>
        </p:nvGrpSpPr>
        <p:grpSpPr>
          <a:xfrm>
            <a:off x="11770322" y="176700"/>
            <a:ext cx="260230" cy="240782"/>
            <a:chOff x="5481638" y="2859088"/>
            <a:chExt cx="1231900" cy="1139825"/>
          </a:xfrm>
          <a:solidFill>
            <a:schemeClr val="bg2"/>
          </a:solidFill>
        </p:grpSpPr>
        <p:sp>
          <p:nvSpPr>
            <p:cNvPr id="21" name="Freeform 320">
              <a:extLst>
                <a:ext uri="{FF2B5EF4-FFF2-40B4-BE49-F238E27FC236}">
                  <a16:creationId xmlns:a16="http://schemas.microsoft.com/office/drawing/2014/main" id="{F2CAAAB8-8F85-36D6-90A3-F9EF7CA3A4F1}"/>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321">
              <a:extLst>
                <a:ext uri="{FF2B5EF4-FFF2-40B4-BE49-F238E27FC236}">
                  <a16:creationId xmlns:a16="http://schemas.microsoft.com/office/drawing/2014/main" id="{5CFC2EFB-5E04-2EE5-FF07-1211D0C87D5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8" name="Text Placeholder 9">
            <a:extLst>
              <a:ext uri="{FF2B5EF4-FFF2-40B4-BE49-F238E27FC236}">
                <a16:creationId xmlns:a16="http://schemas.microsoft.com/office/drawing/2014/main" id="{283BF0C8-3B99-811A-4583-3DBE3E196D3B}"/>
              </a:ext>
            </a:extLst>
          </p:cNvPr>
          <p:cNvSpPr>
            <a:spLocks noGrp="1"/>
          </p:cNvSpPr>
          <p:nvPr>
            <p:ph type="body" sz="quarter" idx="28"/>
          </p:nvPr>
        </p:nvSpPr>
        <p:spPr>
          <a:xfrm>
            <a:off x="550863" y="1628800"/>
            <a:ext cx="7905203" cy="400110"/>
          </a:xfrm>
          <a:prstGeom prst="rect">
            <a:avLst/>
          </a:prstGeom>
        </p:spPr>
        <p:txBody>
          <a:bodyPr wrap="square">
            <a:spAutoFit/>
          </a:bodyPr>
          <a:lstStyle>
            <a:lvl1pPr>
              <a:defRPr sz="2000" b="0">
                <a:solidFill>
                  <a:srgbClr val="1DB6F3"/>
                </a:solidFill>
                <a:latin typeface="+mj-lt"/>
              </a:defRPr>
            </a:lvl1pPr>
          </a:lstStyle>
          <a:p>
            <a:pPr lvl="0"/>
            <a:r>
              <a:rPr lang="en-GB"/>
              <a:t>Click to edit Master text styles</a:t>
            </a:r>
          </a:p>
        </p:txBody>
      </p:sp>
      <p:sp>
        <p:nvSpPr>
          <p:cNvPr id="9" name="Title Placeholder 4">
            <a:extLst>
              <a:ext uri="{FF2B5EF4-FFF2-40B4-BE49-F238E27FC236}">
                <a16:creationId xmlns:a16="http://schemas.microsoft.com/office/drawing/2014/main" id="{A881B6E1-2F41-488A-EE0D-FC1887136508}"/>
              </a:ext>
            </a:extLst>
          </p:cNvPr>
          <p:cNvSpPr>
            <a:spLocks noGrp="1"/>
          </p:cNvSpPr>
          <p:nvPr>
            <p:ph type="title" hasCustomPrompt="1"/>
          </p:nvPr>
        </p:nvSpPr>
        <p:spPr>
          <a:xfrm>
            <a:off x="551384" y="549274"/>
            <a:ext cx="7905204"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2" name="Content Placeholder 2">
            <a:extLst>
              <a:ext uri="{FF2B5EF4-FFF2-40B4-BE49-F238E27FC236}">
                <a16:creationId xmlns:a16="http://schemas.microsoft.com/office/drawing/2014/main" id="{9E5FB7B5-AC75-8AD5-FD77-1527950E76DA}"/>
              </a:ext>
            </a:extLst>
          </p:cNvPr>
          <p:cNvSpPr>
            <a:spLocks noGrp="1"/>
          </p:cNvSpPr>
          <p:nvPr>
            <p:ph sz="quarter" idx="33"/>
          </p:nvPr>
        </p:nvSpPr>
        <p:spPr>
          <a:xfrm>
            <a:off x="550863" y="2471738"/>
            <a:ext cx="7905203" cy="38623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3" name="Date Placeholder 2">
            <a:extLst>
              <a:ext uri="{FF2B5EF4-FFF2-40B4-BE49-F238E27FC236}">
                <a16:creationId xmlns:a16="http://schemas.microsoft.com/office/drawing/2014/main" id="{8B30F794-13BC-4653-CF41-5B920D983539}"/>
              </a:ext>
            </a:extLst>
          </p:cNvPr>
          <p:cNvSpPr>
            <a:spLocks noGrp="1"/>
          </p:cNvSpPr>
          <p:nvPr>
            <p:ph type="dt" sz="half" idx="3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524453E0-9181-2B12-BBC2-66D322B316D2}"/>
              </a:ext>
            </a:extLst>
          </p:cNvPr>
          <p:cNvSpPr>
            <a:spLocks noGrp="1"/>
          </p:cNvSpPr>
          <p:nvPr>
            <p:ph type="ftr" sz="quarter" idx="35"/>
          </p:nvPr>
        </p:nvSpPr>
        <p:spPr/>
        <p:txBody>
          <a:bodyPr/>
          <a:lstStyle/>
          <a:p>
            <a:pPr>
              <a:spcBef>
                <a:spcPts val="1000"/>
              </a:spcBef>
              <a:buFont typeface="Arial" panose="020B0604020202020204" pitchFamily="34" charset="0"/>
              <a:buNone/>
            </a:pPr>
            <a:r>
              <a:rPr lang="en-US"/>
              <a:t>Presentation Title | Author | Date</a:t>
            </a:r>
          </a:p>
        </p:txBody>
      </p:sp>
      <p:sp>
        <p:nvSpPr>
          <p:cNvPr id="5" name="Slide Number Placeholder 4">
            <a:extLst>
              <a:ext uri="{FF2B5EF4-FFF2-40B4-BE49-F238E27FC236}">
                <a16:creationId xmlns:a16="http://schemas.microsoft.com/office/drawing/2014/main" id="{8B8D62C5-BC6C-E998-622C-75991280794B}"/>
              </a:ext>
            </a:extLst>
          </p:cNvPr>
          <p:cNvSpPr>
            <a:spLocks noGrp="1"/>
          </p:cNvSpPr>
          <p:nvPr>
            <p:ph type="sldNum" sz="quarter" idx="36"/>
          </p:nvPr>
        </p:nvSpPr>
        <p:spPr/>
        <p:txBody>
          <a:bodyPr/>
          <a:lstStyle/>
          <a:p>
            <a:pPr algn="r"/>
            <a:fld id="{5D9A5160-6218-4E5A-B9E6-B93E3DAE377C}" type="slidenum">
              <a:rPr lang="en-US" smtClean="0"/>
              <a:pPr algn="r"/>
              <a:t>‹#›</a:t>
            </a:fld>
            <a:endParaRPr lang="en-US"/>
          </a:p>
        </p:txBody>
      </p:sp>
      <p:sp>
        <p:nvSpPr>
          <p:cNvPr id="6" name="Rectangle 5">
            <a:extLst>
              <a:ext uri="{FF2B5EF4-FFF2-40B4-BE49-F238E27FC236}">
                <a16:creationId xmlns:a16="http://schemas.microsoft.com/office/drawing/2014/main" id="{61B91624-B2E3-83A3-215D-5282194F5720}"/>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24421013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6 Shor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4142192-00F6-71C9-9A77-489CD275D234}"/>
              </a:ext>
            </a:extLst>
          </p:cNvPr>
          <p:cNvSpPr/>
          <p:nvPr userDrawn="1"/>
        </p:nvSpPr>
        <p:spPr>
          <a:xfrm rot="16200000" flipV="1">
            <a:off x="7563095" y="2229091"/>
            <a:ext cx="6857998" cy="2399819"/>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25" name="Group 37">
            <a:extLst>
              <a:ext uri="{FF2B5EF4-FFF2-40B4-BE49-F238E27FC236}">
                <a16:creationId xmlns:a16="http://schemas.microsoft.com/office/drawing/2014/main" id="{3DFDE37E-5420-F85E-8E48-40542DA08033}"/>
              </a:ext>
            </a:extLst>
          </p:cNvPr>
          <p:cNvGrpSpPr/>
          <p:nvPr userDrawn="1"/>
        </p:nvGrpSpPr>
        <p:grpSpPr>
          <a:xfrm>
            <a:off x="11770322" y="176700"/>
            <a:ext cx="260230" cy="240782"/>
            <a:chOff x="5481638" y="2859088"/>
            <a:chExt cx="1231900" cy="1139825"/>
          </a:xfrm>
          <a:solidFill>
            <a:schemeClr val="bg2"/>
          </a:solidFill>
        </p:grpSpPr>
        <p:sp>
          <p:nvSpPr>
            <p:cNvPr id="26" name="Freeform 320">
              <a:extLst>
                <a:ext uri="{FF2B5EF4-FFF2-40B4-BE49-F238E27FC236}">
                  <a16:creationId xmlns:a16="http://schemas.microsoft.com/office/drawing/2014/main" id="{AD48A599-A45D-8D69-AEA6-662642AD9D93}"/>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321">
              <a:extLst>
                <a:ext uri="{FF2B5EF4-FFF2-40B4-BE49-F238E27FC236}">
                  <a16:creationId xmlns:a16="http://schemas.microsoft.com/office/drawing/2014/main" id="{D65A51CC-4C31-51CB-14AC-6B1601AB8AD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 name="Text Placeholder 9">
            <a:extLst>
              <a:ext uri="{FF2B5EF4-FFF2-40B4-BE49-F238E27FC236}">
                <a16:creationId xmlns:a16="http://schemas.microsoft.com/office/drawing/2014/main" id="{ACC0976D-2715-0469-F5E7-4698E2907ADB}"/>
              </a:ext>
            </a:extLst>
          </p:cNvPr>
          <p:cNvSpPr>
            <a:spLocks noGrp="1"/>
          </p:cNvSpPr>
          <p:nvPr>
            <p:ph type="body" sz="quarter" idx="28"/>
          </p:nvPr>
        </p:nvSpPr>
        <p:spPr>
          <a:xfrm>
            <a:off x="550863" y="1262636"/>
            <a:ext cx="8819813"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6" name="Content Placeholder 6">
            <a:extLst>
              <a:ext uri="{FF2B5EF4-FFF2-40B4-BE49-F238E27FC236}">
                <a16:creationId xmlns:a16="http://schemas.microsoft.com/office/drawing/2014/main" id="{304DD136-D561-A2EF-69F1-34ED82F01643}"/>
              </a:ext>
            </a:extLst>
          </p:cNvPr>
          <p:cNvSpPr>
            <a:spLocks noGrp="1"/>
          </p:cNvSpPr>
          <p:nvPr>
            <p:ph sz="quarter" idx="29"/>
          </p:nvPr>
        </p:nvSpPr>
        <p:spPr>
          <a:xfrm>
            <a:off x="550864" y="2004165"/>
            <a:ext cx="8820228" cy="43156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11" name="Title Placeholder 4">
            <a:extLst>
              <a:ext uri="{FF2B5EF4-FFF2-40B4-BE49-F238E27FC236}">
                <a16:creationId xmlns:a16="http://schemas.microsoft.com/office/drawing/2014/main" id="{54BC76E1-1104-6714-387B-10341D0B8DAA}"/>
              </a:ext>
            </a:extLst>
          </p:cNvPr>
          <p:cNvSpPr>
            <a:spLocks noGrp="1"/>
          </p:cNvSpPr>
          <p:nvPr>
            <p:ph type="title"/>
          </p:nvPr>
        </p:nvSpPr>
        <p:spPr>
          <a:xfrm>
            <a:off x="551384" y="549274"/>
            <a:ext cx="8819292"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2" name="Date Placeholder 1">
            <a:extLst>
              <a:ext uri="{FF2B5EF4-FFF2-40B4-BE49-F238E27FC236}">
                <a16:creationId xmlns:a16="http://schemas.microsoft.com/office/drawing/2014/main" id="{D16DA5D3-0DD0-5F36-8807-FAA84CDECCCF}"/>
              </a:ext>
            </a:extLst>
          </p:cNvPr>
          <p:cNvSpPr>
            <a:spLocks noGrp="1"/>
          </p:cNvSpPr>
          <p:nvPr>
            <p:ph type="dt" sz="half" idx="30"/>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1040F06C-3DCA-33AC-3C7C-EAF7C3477229}"/>
              </a:ext>
            </a:extLst>
          </p:cNvPr>
          <p:cNvSpPr>
            <a:spLocks noGrp="1"/>
          </p:cNvSpPr>
          <p:nvPr>
            <p:ph type="ftr" sz="quarter" idx="31"/>
          </p:nvPr>
        </p:nvSpPr>
        <p:spPr/>
        <p:txBody>
          <a:bodyPr/>
          <a:lstStyle/>
          <a:p>
            <a:pPr>
              <a:spcBef>
                <a:spcPts val="1000"/>
              </a:spcBef>
              <a:buFont typeface="Arial" panose="020B0604020202020204" pitchFamily="34" charset="0"/>
              <a:buNone/>
            </a:pPr>
            <a:r>
              <a:rPr lang="en-US"/>
              <a:t>Presentation Title | Author | Date</a:t>
            </a:r>
          </a:p>
        </p:txBody>
      </p:sp>
      <p:sp>
        <p:nvSpPr>
          <p:cNvPr id="5" name="Slide Number Placeholder 4">
            <a:extLst>
              <a:ext uri="{FF2B5EF4-FFF2-40B4-BE49-F238E27FC236}">
                <a16:creationId xmlns:a16="http://schemas.microsoft.com/office/drawing/2014/main" id="{1538F567-9804-9BA8-6A21-3F2CC1B55431}"/>
              </a:ext>
            </a:extLst>
          </p:cNvPr>
          <p:cNvSpPr>
            <a:spLocks noGrp="1"/>
          </p:cNvSpPr>
          <p:nvPr>
            <p:ph type="sldNum" sz="quarter" idx="32"/>
          </p:nvPr>
        </p:nvSpPr>
        <p:spPr/>
        <p:txBody>
          <a:bodyPr/>
          <a:lstStyle/>
          <a:p>
            <a:pPr algn="r"/>
            <a:fld id="{5D9A5160-6218-4E5A-B9E6-B93E3DAE377C}" type="slidenum">
              <a:rPr lang="en-US" smtClean="0"/>
              <a:pPr algn="r"/>
              <a:t>‹#›</a:t>
            </a:fld>
            <a:endParaRPr lang="en-US"/>
          </a:p>
        </p:txBody>
      </p:sp>
      <p:sp>
        <p:nvSpPr>
          <p:cNvPr id="7" name="Rectangle 6">
            <a:extLst>
              <a:ext uri="{FF2B5EF4-FFF2-40B4-BE49-F238E27FC236}">
                <a16:creationId xmlns:a16="http://schemas.microsoft.com/office/drawing/2014/main" id="{504658BC-A510-905E-C0EC-4AD203B6AA04}"/>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143017013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 6">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4142192-00F6-71C9-9A77-489CD275D234}"/>
              </a:ext>
            </a:extLst>
          </p:cNvPr>
          <p:cNvSpPr/>
          <p:nvPr userDrawn="1"/>
        </p:nvSpPr>
        <p:spPr>
          <a:xfrm rot="16200000" flipV="1">
            <a:off x="7563095" y="2229091"/>
            <a:ext cx="6857998" cy="2399819"/>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25" name="Group 37">
            <a:extLst>
              <a:ext uri="{FF2B5EF4-FFF2-40B4-BE49-F238E27FC236}">
                <a16:creationId xmlns:a16="http://schemas.microsoft.com/office/drawing/2014/main" id="{3DFDE37E-5420-F85E-8E48-40542DA08033}"/>
              </a:ext>
            </a:extLst>
          </p:cNvPr>
          <p:cNvGrpSpPr/>
          <p:nvPr userDrawn="1"/>
        </p:nvGrpSpPr>
        <p:grpSpPr>
          <a:xfrm>
            <a:off x="11770322" y="176700"/>
            <a:ext cx="260230" cy="240782"/>
            <a:chOff x="5481638" y="2859088"/>
            <a:chExt cx="1231900" cy="1139825"/>
          </a:xfrm>
          <a:solidFill>
            <a:schemeClr val="bg2"/>
          </a:solidFill>
        </p:grpSpPr>
        <p:sp>
          <p:nvSpPr>
            <p:cNvPr id="26" name="Freeform 320">
              <a:extLst>
                <a:ext uri="{FF2B5EF4-FFF2-40B4-BE49-F238E27FC236}">
                  <a16:creationId xmlns:a16="http://schemas.microsoft.com/office/drawing/2014/main" id="{AD48A599-A45D-8D69-AEA6-662642AD9D93}"/>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321">
              <a:extLst>
                <a:ext uri="{FF2B5EF4-FFF2-40B4-BE49-F238E27FC236}">
                  <a16:creationId xmlns:a16="http://schemas.microsoft.com/office/drawing/2014/main" id="{D65A51CC-4C31-51CB-14AC-6B1601AB8AD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8" name="Text Placeholder 9">
            <a:extLst>
              <a:ext uri="{FF2B5EF4-FFF2-40B4-BE49-F238E27FC236}">
                <a16:creationId xmlns:a16="http://schemas.microsoft.com/office/drawing/2014/main" id="{3188E409-7CE8-C2C0-DA2B-CBA15551EC9C}"/>
              </a:ext>
            </a:extLst>
          </p:cNvPr>
          <p:cNvSpPr>
            <a:spLocks noGrp="1"/>
          </p:cNvSpPr>
          <p:nvPr>
            <p:ph type="body" sz="quarter" idx="28"/>
          </p:nvPr>
        </p:nvSpPr>
        <p:spPr>
          <a:xfrm>
            <a:off x="550864" y="1628800"/>
            <a:ext cx="8825478" cy="400110"/>
          </a:xfrm>
          <a:prstGeom prst="rect">
            <a:avLst/>
          </a:prstGeom>
        </p:spPr>
        <p:txBody>
          <a:bodyPr wrap="square">
            <a:spAutoFit/>
          </a:bodyPr>
          <a:lstStyle>
            <a:lvl1pPr>
              <a:defRPr sz="2000" b="0">
                <a:solidFill>
                  <a:srgbClr val="1DB6F3"/>
                </a:solidFill>
                <a:latin typeface="+mj-lt"/>
              </a:defRPr>
            </a:lvl1pPr>
          </a:lstStyle>
          <a:p>
            <a:pPr lvl="0"/>
            <a:r>
              <a:rPr lang="en-GB"/>
              <a:t>Click to edit Master text styles</a:t>
            </a:r>
          </a:p>
        </p:txBody>
      </p:sp>
      <p:sp>
        <p:nvSpPr>
          <p:cNvPr id="9" name="Title Placeholder 4">
            <a:extLst>
              <a:ext uri="{FF2B5EF4-FFF2-40B4-BE49-F238E27FC236}">
                <a16:creationId xmlns:a16="http://schemas.microsoft.com/office/drawing/2014/main" id="{B87E7D38-4AFA-9EF3-A9A3-389EE0A3FE14}"/>
              </a:ext>
            </a:extLst>
          </p:cNvPr>
          <p:cNvSpPr>
            <a:spLocks noGrp="1"/>
          </p:cNvSpPr>
          <p:nvPr>
            <p:ph type="title" hasCustomPrompt="1"/>
          </p:nvPr>
        </p:nvSpPr>
        <p:spPr>
          <a:xfrm>
            <a:off x="551384" y="549274"/>
            <a:ext cx="8825479"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3" name="Content Placeholder 2">
            <a:extLst>
              <a:ext uri="{FF2B5EF4-FFF2-40B4-BE49-F238E27FC236}">
                <a16:creationId xmlns:a16="http://schemas.microsoft.com/office/drawing/2014/main" id="{6EB97F6A-4E6A-B90E-0114-58394B5EC07F}"/>
              </a:ext>
            </a:extLst>
          </p:cNvPr>
          <p:cNvSpPr>
            <a:spLocks noGrp="1"/>
          </p:cNvSpPr>
          <p:nvPr>
            <p:ph sz="quarter" idx="33"/>
          </p:nvPr>
        </p:nvSpPr>
        <p:spPr>
          <a:xfrm>
            <a:off x="550864" y="2471738"/>
            <a:ext cx="8825478" cy="38623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2" name="Date Placeholder 1">
            <a:extLst>
              <a:ext uri="{FF2B5EF4-FFF2-40B4-BE49-F238E27FC236}">
                <a16:creationId xmlns:a16="http://schemas.microsoft.com/office/drawing/2014/main" id="{6602A525-AB2D-2A3B-41C6-7A3C5208FDFD}"/>
              </a:ext>
            </a:extLst>
          </p:cNvPr>
          <p:cNvSpPr>
            <a:spLocks noGrp="1"/>
          </p:cNvSpPr>
          <p:nvPr>
            <p:ph type="dt" sz="half" idx="3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F80A118F-0E03-7B37-0FE4-9AAFBF8F5986}"/>
              </a:ext>
            </a:extLst>
          </p:cNvPr>
          <p:cNvSpPr>
            <a:spLocks noGrp="1"/>
          </p:cNvSpPr>
          <p:nvPr>
            <p:ph type="ftr" sz="quarter" idx="35"/>
          </p:nvPr>
        </p:nvSpPr>
        <p:spPr/>
        <p:txBody>
          <a:bodyPr/>
          <a:lstStyle/>
          <a:p>
            <a:pPr>
              <a:spcBef>
                <a:spcPts val="1000"/>
              </a:spcBef>
              <a:buFont typeface="Arial" panose="020B0604020202020204" pitchFamily="34" charset="0"/>
              <a:buNone/>
            </a:pPr>
            <a:r>
              <a:rPr lang="en-US"/>
              <a:t>Presentation Title | Author | Date</a:t>
            </a:r>
          </a:p>
        </p:txBody>
      </p:sp>
      <p:sp>
        <p:nvSpPr>
          <p:cNvPr id="5" name="Slide Number Placeholder 4">
            <a:extLst>
              <a:ext uri="{FF2B5EF4-FFF2-40B4-BE49-F238E27FC236}">
                <a16:creationId xmlns:a16="http://schemas.microsoft.com/office/drawing/2014/main" id="{8203A94F-C18E-D4B8-A406-642B1EAFFC9B}"/>
              </a:ext>
            </a:extLst>
          </p:cNvPr>
          <p:cNvSpPr>
            <a:spLocks noGrp="1"/>
          </p:cNvSpPr>
          <p:nvPr>
            <p:ph type="sldNum" sz="quarter" idx="36"/>
          </p:nvPr>
        </p:nvSpPr>
        <p:spPr/>
        <p:txBody>
          <a:bodyPr/>
          <a:lstStyle/>
          <a:p>
            <a:pPr algn="r"/>
            <a:fld id="{5D9A5160-6218-4E5A-B9E6-B93E3DAE377C}" type="slidenum">
              <a:rPr lang="en-US" smtClean="0"/>
              <a:pPr algn="r"/>
              <a:t>‹#›</a:t>
            </a:fld>
            <a:endParaRPr lang="en-US"/>
          </a:p>
        </p:txBody>
      </p:sp>
      <p:sp>
        <p:nvSpPr>
          <p:cNvPr id="6" name="Rectangle 5">
            <a:extLst>
              <a:ext uri="{FF2B5EF4-FFF2-40B4-BE49-F238E27FC236}">
                <a16:creationId xmlns:a16="http://schemas.microsoft.com/office/drawing/2014/main" id="{88F1CCBC-6ECC-C948-9B60-0B9E0C0E6E62}"/>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2154863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7">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050346A8-2BD8-F0CD-F0A7-951273E064C8}"/>
              </a:ext>
            </a:extLst>
          </p:cNvPr>
          <p:cNvSpPr>
            <a:spLocks noGrp="1"/>
          </p:cNvSpPr>
          <p:nvPr>
            <p:ph type="body" sz="quarter" idx="22"/>
          </p:nvPr>
        </p:nvSpPr>
        <p:spPr>
          <a:xfrm>
            <a:off x="550864" y="1628800"/>
            <a:ext cx="5545152" cy="400110"/>
          </a:xfrm>
          <a:prstGeom prst="rect">
            <a:avLst/>
          </a:prstGeom>
        </p:spPr>
        <p:txBody>
          <a:bodyPr wrap="square">
            <a:spAutoFit/>
          </a:bodyPr>
          <a:lstStyle>
            <a:lvl1pPr>
              <a:defRPr sz="2000" b="0">
                <a:solidFill>
                  <a:srgbClr val="1DB6F3"/>
                </a:solidFill>
                <a:latin typeface="+mj-lt"/>
              </a:defRPr>
            </a:lvl1pPr>
          </a:lstStyle>
          <a:p>
            <a:pPr lvl="0"/>
            <a:r>
              <a:rPr lang="en-GB"/>
              <a:t>Click to edit Master text styles</a:t>
            </a:r>
          </a:p>
        </p:txBody>
      </p:sp>
      <p:sp>
        <p:nvSpPr>
          <p:cNvPr id="9" name="Title Placeholder 4">
            <a:extLst>
              <a:ext uri="{FF2B5EF4-FFF2-40B4-BE49-F238E27FC236}">
                <a16:creationId xmlns:a16="http://schemas.microsoft.com/office/drawing/2014/main" id="{A4DC0264-A175-22BC-5885-66D481F20116}"/>
              </a:ext>
            </a:extLst>
          </p:cNvPr>
          <p:cNvSpPr>
            <a:spLocks noGrp="1"/>
          </p:cNvSpPr>
          <p:nvPr>
            <p:ph type="title" hasCustomPrompt="1"/>
          </p:nvPr>
        </p:nvSpPr>
        <p:spPr>
          <a:xfrm>
            <a:off x="551384" y="549274"/>
            <a:ext cx="5545153"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2" name="Content Placeholder 2">
            <a:extLst>
              <a:ext uri="{FF2B5EF4-FFF2-40B4-BE49-F238E27FC236}">
                <a16:creationId xmlns:a16="http://schemas.microsoft.com/office/drawing/2014/main" id="{A019BF01-66D6-A3B7-0BCF-FE496B794537}"/>
              </a:ext>
            </a:extLst>
          </p:cNvPr>
          <p:cNvSpPr>
            <a:spLocks noGrp="1"/>
          </p:cNvSpPr>
          <p:nvPr>
            <p:ph sz="quarter" idx="35"/>
          </p:nvPr>
        </p:nvSpPr>
        <p:spPr>
          <a:xfrm>
            <a:off x="6645796" y="2471738"/>
            <a:ext cx="4993754" cy="38623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3" name="Date Placeholder 2">
            <a:extLst>
              <a:ext uri="{FF2B5EF4-FFF2-40B4-BE49-F238E27FC236}">
                <a16:creationId xmlns:a16="http://schemas.microsoft.com/office/drawing/2014/main" id="{1D341E4F-B453-CC64-2A72-43A7D3A63BFF}"/>
              </a:ext>
            </a:extLst>
          </p:cNvPr>
          <p:cNvSpPr>
            <a:spLocks noGrp="1"/>
          </p:cNvSpPr>
          <p:nvPr>
            <p:ph type="dt" sz="half" idx="36"/>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C5BA5440-B3EB-80E6-110F-42F5CF9BC257}"/>
              </a:ext>
            </a:extLst>
          </p:cNvPr>
          <p:cNvSpPr>
            <a:spLocks noGrp="1"/>
          </p:cNvSpPr>
          <p:nvPr>
            <p:ph type="ftr" sz="quarter" idx="37"/>
          </p:nvPr>
        </p:nvSpPr>
        <p:spPr/>
        <p:txBody>
          <a:bodyPr/>
          <a:lstStyle/>
          <a:p>
            <a:pPr>
              <a:spcBef>
                <a:spcPts val="1000"/>
              </a:spcBef>
              <a:buFont typeface="Arial" panose="020B0604020202020204" pitchFamily="34" charset="0"/>
              <a:buNone/>
            </a:pPr>
            <a:r>
              <a:rPr lang="en-US"/>
              <a:t>Presentation Title | Author | Date</a:t>
            </a:r>
          </a:p>
        </p:txBody>
      </p:sp>
      <p:sp>
        <p:nvSpPr>
          <p:cNvPr id="5" name="Slide Number Placeholder 4">
            <a:extLst>
              <a:ext uri="{FF2B5EF4-FFF2-40B4-BE49-F238E27FC236}">
                <a16:creationId xmlns:a16="http://schemas.microsoft.com/office/drawing/2014/main" id="{7E2819FF-8801-1D4B-93FA-CF83B7C3CA57}"/>
              </a:ext>
            </a:extLst>
          </p:cNvPr>
          <p:cNvSpPr>
            <a:spLocks noGrp="1"/>
          </p:cNvSpPr>
          <p:nvPr>
            <p:ph type="sldNum" sz="quarter" idx="38"/>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331000668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ent 8">
    <p:spTree>
      <p:nvGrpSpPr>
        <p:cNvPr id="1" name=""/>
        <p:cNvGrpSpPr/>
        <p:nvPr/>
      </p:nvGrpSpPr>
      <p:grpSpPr>
        <a:xfrm>
          <a:off x="0" y="0"/>
          <a:ext cx="0" cy="0"/>
          <a:chOff x="0" y="0"/>
          <a:chExt cx="0" cy="0"/>
        </a:xfrm>
      </p:grpSpPr>
      <p:sp>
        <p:nvSpPr>
          <p:cNvPr id="12" name="Text Placeholder 9">
            <a:extLst>
              <a:ext uri="{FF2B5EF4-FFF2-40B4-BE49-F238E27FC236}">
                <a16:creationId xmlns:a16="http://schemas.microsoft.com/office/drawing/2014/main" id="{2F274FA7-9240-9386-6C9C-C5436742B079}"/>
              </a:ext>
            </a:extLst>
          </p:cNvPr>
          <p:cNvSpPr>
            <a:spLocks noGrp="1"/>
          </p:cNvSpPr>
          <p:nvPr>
            <p:ph type="body" sz="quarter" idx="22"/>
          </p:nvPr>
        </p:nvSpPr>
        <p:spPr>
          <a:xfrm>
            <a:off x="550863" y="1628800"/>
            <a:ext cx="3546000" cy="707886"/>
          </a:xfrm>
          <a:prstGeom prst="rect">
            <a:avLst/>
          </a:prstGeom>
        </p:spPr>
        <p:txBody>
          <a:bodyPr wrap="square">
            <a:spAutoFit/>
          </a:bodyPr>
          <a:lstStyle>
            <a:lvl1pPr>
              <a:defRPr sz="2000" b="0">
                <a:solidFill>
                  <a:srgbClr val="1DB6F3"/>
                </a:solidFill>
                <a:latin typeface="+mj-lt"/>
              </a:defRPr>
            </a:lvl1pPr>
          </a:lstStyle>
          <a:p>
            <a:pPr lvl="0"/>
            <a:r>
              <a:rPr lang="en-GB"/>
              <a:t>Click to edit Master text styles</a:t>
            </a:r>
          </a:p>
        </p:txBody>
      </p:sp>
      <p:sp>
        <p:nvSpPr>
          <p:cNvPr id="18" name="Title 22">
            <a:extLst>
              <a:ext uri="{FF2B5EF4-FFF2-40B4-BE49-F238E27FC236}">
                <a16:creationId xmlns:a16="http://schemas.microsoft.com/office/drawing/2014/main" id="{A3C0ABBA-D5CF-7CAD-2388-6796C471D622}"/>
              </a:ext>
            </a:extLst>
          </p:cNvPr>
          <p:cNvSpPr>
            <a:spLocks noGrp="1"/>
          </p:cNvSpPr>
          <p:nvPr>
            <p:ph type="title"/>
          </p:nvPr>
        </p:nvSpPr>
        <p:spPr>
          <a:xfrm>
            <a:off x="550340" y="549274"/>
            <a:ext cx="11089752" cy="1079526"/>
          </a:xfrm>
        </p:spPr>
        <p:txBody>
          <a:bodyPr/>
          <a:lstStyle/>
          <a:p>
            <a:r>
              <a:rPr lang="en-GB"/>
              <a:t>Click to edit Master title style</a:t>
            </a:r>
            <a:endParaRPr lang="en-PL"/>
          </a:p>
        </p:txBody>
      </p:sp>
      <p:sp>
        <p:nvSpPr>
          <p:cNvPr id="19" name="Text Placeholder 9">
            <a:extLst>
              <a:ext uri="{FF2B5EF4-FFF2-40B4-BE49-F238E27FC236}">
                <a16:creationId xmlns:a16="http://schemas.microsoft.com/office/drawing/2014/main" id="{29C136E8-FD71-ABA0-8C75-AB3176A078B8}"/>
              </a:ext>
            </a:extLst>
          </p:cNvPr>
          <p:cNvSpPr>
            <a:spLocks noGrp="1"/>
          </p:cNvSpPr>
          <p:nvPr>
            <p:ph type="body" sz="quarter" idx="34"/>
          </p:nvPr>
        </p:nvSpPr>
        <p:spPr>
          <a:xfrm>
            <a:off x="4324134" y="1628800"/>
            <a:ext cx="3546000" cy="707886"/>
          </a:xfrm>
          <a:prstGeom prst="rect">
            <a:avLst/>
          </a:prstGeom>
        </p:spPr>
        <p:txBody>
          <a:bodyPr wrap="square">
            <a:spAutoFit/>
          </a:bodyPr>
          <a:lstStyle>
            <a:lvl1pPr>
              <a:defRPr sz="2000" b="0">
                <a:solidFill>
                  <a:srgbClr val="1DB6F3"/>
                </a:solidFill>
                <a:latin typeface="+mj-lt"/>
              </a:defRPr>
            </a:lvl1pPr>
          </a:lstStyle>
          <a:p>
            <a:pPr lvl="0"/>
            <a:r>
              <a:rPr lang="en-GB"/>
              <a:t>Click to edit Master text styles</a:t>
            </a:r>
          </a:p>
        </p:txBody>
      </p:sp>
      <p:sp>
        <p:nvSpPr>
          <p:cNvPr id="21" name="Text Placeholder 9">
            <a:extLst>
              <a:ext uri="{FF2B5EF4-FFF2-40B4-BE49-F238E27FC236}">
                <a16:creationId xmlns:a16="http://schemas.microsoft.com/office/drawing/2014/main" id="{32171065-2CD8-E883-93AA-DC3D804B95FC}"/>
              </a:ext>
            </a:extLst>
          </p:cNvPr>
          <p:cNvSpPr>
            <a:spLocks noGrp="1"/>
          </p:cNvSpPr>
          <p:nvPr>
            <p:ph type="body" sz="quarter" idx="36"/>
          </p:nvPr>
        </p:nvSpPr>
        <p:spPr>
          <a:xfrm>
            <a:off x="8097719" y="1628800"/>
            <a:ext cx="3509377" cy="707886"/>
          </a:xfrm>
          <a:prstGeom prst="rect">
            <a:avLst/>
          </a:prstGeom>
        </p:spPr>
        <p:txBody>
          <a:bodyPr wrap="square">
            <a:spAutoFit/>
          </a:bodyPr>
          <a:lstStyle>
            <a:lvl1pPr>
              <a:defRPr sz="2000" b="0">
                <a:solidFill>
                  <a:srgbClr val="1DB6F3"/>
                </a:solidFill>
                <a:latin typeface="+mj-lt"/>
              </a:defRPr>
            </a:lvl1pPr>
          </a:lstStyle>
          <a:p>
            <a:pPr lvl="0"/>
            <a:r>
              <a:rPr lang="en-GB"/>
              <a:t>Click to edit Master text styles</a:t>
            </a:r>
          </a:p>
        </p:txBody>
      </p:sp>
      <p:sp>
        <p:nvSpPr>
          <p:cNvPr id="2" name="Content Placeholder 2">
            <a:extLst>
              <a:ext uri="{FF2B5EF4-FFF2-40B4-BE49-F238E27FC236}">
                <a16:creationId xmlns:a16="http://schemas.microsoft.com/office/drawing/2014/main" id="{01279B10-6C1A-A3BD-5115-3719DE16FB22}"/>
              </a:ext>
            </a:extLst>
          </p:cNvPr>
          <p:cNvSpPr>
            <a:spLocks noGrp="1"/>
          </p:cNvSpPr>
          <p:nvPr>
            <p:ph sz="quarter" idx="33"/>
          </p:nvPr>
        </p:nvSpPr>
        <p:spPr>
          <a:xfrm>
            <a:off x="550864" y="2471738"/>
            <a:ext cx="3544934" cy="38623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3" name="Content Placeholder 2">
            <a:extLst>
              <a:ext uri="{FF2B5EF4-FFF2-40B4-BE49-F238E27FC236}">
                <a16:creationId xmlns:a16="http://schemas.microsoft.com/office/drawing/2014/main" id="{73BDDABA-066F-939F-DC19-073569914102}"/>
              </a:ext>
            </a:extLst>
          </p:cNvPr>
          <p:cNvSpPr>
            <a:spLocks noGrp="1"/>
          </p:cNvSpPr>
          <p:nvPr>
            <p:ph sz="quarter" idx="43"/>
          </p:nvPr>
        </p:nvSpPr>
        <p:spPr>
          <a:xfrm>
            <a:off x="4322749" y="2471738"/>
            <a:ext cx="3544934" cy="38623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Content Placeholder 2">
            <a:extLst>
              <a:ext uri="{FF2B5EF4-FFF2-40B4-BE49-F238E27FC236}">
                <a16:creationId xmlns:a16="http://schemas.microsoft.com/office/drawing/2014/main" id="{8C45550E-486E-9C5C-9FCF-860148EE16EF}"/>
              </a:ext>
            </a:extLst>
          </p:cNvPr>
          <p:cNvSpPr>
            <a:spLocks noGrp="1"/>
          </p:cNvSpPr>
          <p:nvPr>
            <p:ph sz="quarter" idx="44"/>
          </p:nvPr>
        </p:nvSpPr>
        <p:spPr>
          <a:xfrm>
            <a:off x="8062162" y="2471738"/>
            <a:ext cx="3544934" cy="38623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Date Placeholder 4">
            <a:extLst>
              <a:ext uri="{FF2B5EF4-FFF2-40B4-BE49-F238E27FC236}">
                <a16:creationId xmlns:a16="http://schemas.microsoft.com/office/drawing/2014/main" id="{921C46A8-9D71-65EA-3BD8-9E3913A71450}"/>
              </a:ext>
            </a:extLst>
          </p:cNvPr>
          <p:cNvSpPr>
            <a:spLocks noGrp="1"/>
          </p:cNvSpPr>
          <p:nvPr>
            <p:ph type="dt" sz="half" idx="4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DF953811-281A-C449-938A-6930DD135EBD}"/>
              </a:ext>
            </a:extLst>
          </p:cNvPr>
          <p:cNvSpPr>
            <a:spLocks noGrp="1"/>
          </p:cNvSpPr>
          <p:nvPr>
            <p:ph type="ftr" sz="quarter" idx="46"/>
          </p:nvPr>
        </p:nvSpPr>
        <p:spPr/>
        <p:txBody>
          <a:bodyPr/>
          <a:lstStyle/>
          <a:p>
            <a:pPr>
              <a:spcBef>
                <a:spcPts val="1000"/>
              </a:spcBef>
              <a:buFont typeface="Arial" panose="020B0604020202020204" pitchFamily="34" charset="0"/>
              <a:buNone/>
            </a:pPr>
            <a:r>
              <a:rPr lang="en-US"/>
              <a:t>Presentation Title | Author | Date</a:t>
            </a:r>
          </a:p>
        </p:txBody>
      </p:sp>
      <p:sp>
        <p:nvSpPr>
          <p:cNvPr id="7" name="Slide Number Placeholder 6">
            <a:extLst>
              <a:ext uri="{FF2B5EF4-FFF2-40B4-BE49-F238E27FC236}">
                <a16:creationId xmlns:a16="http://schemas.microsoft.com/office/drawing/2014/main" id="{185DAC77-98A0-143A-338C-DBB8012970F6}"/>
              </a:ext>
            </a:extLst>
          </p:cNvPr>
          <p:cNvSpPr>
            <a:spLocks noGrp="1"/>
          </p:cNvSpPr>
          <p:nvPr>
            <p:ph type="sldNum" sz="quarter" idx="47"/>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311341144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8 Short">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17661810-F7A7-2980-E01E-CBA9E6F52105}"/>
              </a:ext>
            </a:extLst>
          </p:cNvPr>
          <p:cNvSpPr>
            <a:spLocks noGrp="1"/>
          </p:cNvSpPr>
          <p:nvPr>
            <p:ph type="body" sz="quarter" idx="22"/>
          </p:nvPr>
        </p:nvSpPr>
        <p:spPr>
          <a:xfrm>
            <a:off x="550862" y="1262636"/>
            <a:ext cx="3546000" cy="615553"/>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10" name="Title Placeholder 4">
            <a:extLst>
              <a:ext uri="{FF2B5EF4-FFF2-40B4-BE49-F238E27FC236}">
                <a16:creationId xmlns:a16="http://schemas.microsoft.com/office/drawing/2014/main" id="{5017B8A6-08E6-B4DF-83EB-7528CF22F38C}"/>
              </a:ext>
            </a:extLst>
          </p:cNvPr>
          <p:cNvSpPr>
            <a:spLocks noGrp="1"/>
          </p:cNvSpPr>
          <p:nvPr>
            <p:ph type="title"/>
          </p:nvPr>
        </p:nvSpPr>
        <p:spPr>
          <a:xfrm>
            <a:off x="551384" y="549274"/>
            <a:ext cx="11089754"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11" name="Content Placeholder 17">
            <a:extLst>
              <a:ext uri="{FF2B5EF4-FFF2-40B4-BE49-F238E27FC236}">
                <a16:creationId xmlns:a16="http://schemas.microsoft.com/office/drawing/2014/main" id="{35EB80AE-6122-9CB8-09ED-DDEF1FE81ADE}"/>
              </a:ext>
            </a:extLst>
          </p:cNvPr>
          <p:cNvSpPr>
            <a:spLocks noGrp="1"/>
          </p:cNvSpPr>
          <p:nvPr>
            <p:ph sz="quarter" idx="23"/>
          </p:nvPr>
        </p:nvSpPr>
        <p:spPr>
          <a:xfrm>
            <a:off x="550862" y="2123035"/>
            <a:ext cx="3546000" cy="419680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12" name="Text Placeholder 9">
            <a:extLst>
              <a:ext uri="{FF2B5EF4-FFF2-40B4-BE49-F238E27FC236}">
                <a16:creationId xmlns:a16="http://schemas.microsoft.com/office/drawing/2014/main" id="{07AD4326-1CCC-EA6D-9C7B-78AF577E4D8C}"/>
              </a:ext>
            </a:extLst>
          </p:cNvPr>
          <p:cNvSpPr>
            <a:spLocks noGrp="1"/>
          </p:cNvSpPr>
          <p:nvPr>
            <p:ph type="body" sz="quarter" idx="24"/>
          </p:nvPr>
        </p:nvSpPr>
        <p:spPr>
          <a:xfrm>
            <a:off x="4323000" y="1262636"/>
            <a:ext cx="3546000" cy="615553"/>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13" name="Content Placeholder 17">
            <a:extLst>
              <a:ext uri="{FF2B5EF4-FFF2-40B4-BE49-F238E27FC236}">
                <a16:creationId xmlns:a16="http://schemas.microsoft.com/office/drawing/2014/main" id="{1803CC77-9295-E6F9-73E3-24C10B816C3C}"/>
              </a:ext>
            </a:extLst>
          </p:cNvPr>
          <p:cNvSpPr>
            <a:spLocks noGrp="1"/>
          </p:cNvSpPr>
          <p:nvPr>
            <p:ph sz="quarter" idx="25"/>
          </p:nvPr>
        </p:nvSpPr>
        <p:spPr>
          <a:xfrm>
            <a:off x="4323000" y="2123035"/>
            <a:ext cx="3546000" cy="419680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18" name="Text Placeholder 9">
            <a:extLst>
              <a:ext uri="{FF2B5EF4-FFF2-40B4-BE49-F238E27FC236}">
                <a16:creationId xmlns:a16="http://schemas.microsoft.com/office/drawing/2014/main" id="{6227C1E9-D8E7-0669-3E4D-07C9CB6B712F}"/>
              </a:ext>
            </a:extLst>
          </p:cNvPr>
          <p:cNvSpPr>
            <a:spLocks noGrp="1"/>
          </p:cNvSpPr>
          <p:nvPr>
            <p:ph type="body" sz="quarter" idx="26"/>
          </p:nvPr>
        </p:nvSpPr>
        <p:spPr>
          <a:xfrm>
            <a:off x="8081757" y="1262636"/>
            <a:ext cx="3546000" cy="615553"/>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19" name="Content Placeholder 17">
            <a:extLst>
              <a:ext uri="{FF2B5EF4-FFF2-40B4-BE49-F238E27FC236}">
                <a16:creationId xmlns:a16="http://schemas.microsoft.com/office/drawing/2014/main" id="{26449A12-4272-7815-2E50-7E548ACF5A7C}"/>
              </a:ext>
            </a:extLst>
          </p:cNvPr>
          <p:cNvSpPr>
            <a:spLocks noGrp="1"/>
          </p:cNvSpPr>
          <p:nvPr>
            <p:ph sz="quarter" idx="27"/>
          </p:nvPr>
        </p:nvSpPr>
        <p:spPr>
          <a:xfrm>
            <a:off x="8081757" y="2123035"/>
            <a:ext cx="3546000" cy="419680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2" name="Date Placeholder 1">
            <a:extLst>
              <a:ext uri="{FF2B5EF4-FFF2-40B4-BE49-F238E27FC236}">
                <a16:creationId xmlns:a16="http://schemas.microsoft.com/office/drawing/2014/main" id="{DC34D9F0-9DD6-9000-274B-E02F7AE3F6C3}"/>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C7F6924A-B9B1-5378-860F-A9C18F1104AB}"/>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E9A4B880-F344-F761-20CB-E304DEDE73DB}"/>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298318134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9">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BA86D74-811C-1AA2-445F-9DDB0D362377}"/>
              </a:ext>
            </a:extLst>
          </p:cNvPr>
          <p:cNvSpPr>
            <a:spLocks noGrp="1"/>
          </p:cNvSpPr>
          <p:nvPr>
            <p:ph type="body" sz="quarter" idx="22"/>
          </p:nvPr>
        </p:nvSpPr>
        <p:spPr>
          <a:xfrm>
            <a:off x="550863" y="1628800"/>
            <a:ext cx="5108786" cy="400110"/>
          </a:xfrm>
          <a:prstGeom prst="rect">
            <a:avLst/>
          </a:prstGeom>
        </p:spPr>
        <p:txBody>
          <a:bodyPr wrap="square">
            <a:spAutoFit/>
          </a:bodyPr>
          <a:lstStyle>
            <a:lvl1pPr>
              <a:defRPr sz="2000" b="0">
                <a:solidFill>
                  <a:srgbClr val="1DB6F3"/>
                </a:solidFill>
                <a:latin typeface="+mj-lt"/>
              </a:defRPr>
            </a:lvl1pPr>
          </a:lstStyle>
          <a:p>
            <a:pPr lvl="0"/>
            <a:r>
              <a:rPr lang="en-GB"/>
              <a:t>Click to edit Master text styles</a:t>
            </a:r>
          </a:p>
        </p:txBody>
      </p:sp>
      <p:sp>
        <p:nvSpPr>
          <p:cNvPr id="12" name="Title 22">
            <a:extLst>
              <a:ext uri="{FF2B5EF4-FFF2-40B4-BE49-F238E27FC236}">
                <a16:creationId xmlns:a16="http://schemas.microsoft.com/office/drawing/2014/main" id="{609C36C9-53AA-C9F3-1592-7D6582F75054}"/>
              </a:ext>
            </a:extLst>
          </p:cNvPr>
          <p:cNvSpPr>
            <a:spLocks noGrp="1"/>
          </p:cNvSpPr>
          <p:nvPr>
            <p:ph type="title"/>
          </p:nvPr>
        </p:nvSpPr>
        <p:spPr>
          <a:xfrm>
            <a:off x="550340" y="549274"/>
            <a:ext cx="11089752" cy="1079526"/>
          </a:xfrm>
        </p:spPr>
        <p:txBody>
          <a:bodyPr/>
          <a:lstStyle/>
          <a:p>
            <a:r>
              <a:rPr lang="en-GB"/>
              <a:t>Click to edit Master title style</a:t>
            </a:r>
            <a:endParaRPr lang="en-PL"/>
          </a:p>
        </p:txBody>
      </p:sp>
      <p:sp>
        <p:nvSpPr>
          <p:cNvPr id="13" name="Text Placeholder 9">
            <a:extLst>
              <a:ext uri="{FF2B5EF4-FFF2-40B4-BE49-F238E27FC236}">
                <a16:creationId xmlns:a16="http://schemas.microsoft.com/office/drawing/2014/main" id="{0E0020F4-8EFD-C344-490F-782F5B525E2E}"/>
              </a:ext>
            </a:extLst>
          </p:cNvPr>
          <p:cNvSpPr>
            <a:spLocks noGrp="1"/>
          </p:cNvSpPr>
          <p:nvPr>
            <p:ph type="body" sz="quarter" idx="34"/>
          </p:nvPr>
        </p:nvSpPr>
        <p:spPr>
          <a:xfrm>
            <a:off x="6095477" y="1628800"/>
            <a:ext cx="5108786" cy="400110"/>
          </a:xfrm>
          <a:prstGeom prst="rect">
            <a:avLst/>
          </a:prstGeom>
        </p:spPr>
        <p:txBody>
          <a:bodyPr wrap="square">
            <a:spAutoFit/>
          </a:bodyPr>
          <a:lstStyle>
            <a:lvl1pPr>
              <a:defRPr sz="2000" b="0">
                <a:solidFill>
                  <a:srgbClr val="1DB6F3"/>
                </a:solidFill>
                <a:latin typeface="+mj-lt"/>
              </a:defRPr>
            </a:lvl1pPr>
          </a:lstStyle>
          <a:p>
            <a:pPr lvl="0"/>
            <a:r>
              <a:rPr lang="en-GB"/>
              <a:t>Click to edit Master text styles</a:t>
            </a:r>
          </a:p>
        </p:txBody>
      </p:sp>
      <p:sp>
        <p:nvSpPr>
          <p:cNvPr id="2" name="Content Placeholder 2">
            <a:extLst>
              <a:ext uri="{FF2B5EF4-FFF2-40B4-BE49-F238E27FC236}">
                <a16:creationId xmlns:a16="http://schemas.microsoft.com/office/drawing/2014/main" id="{1C0132D5-9835-DD37-34E0-C3247A1C4A8F}"/>
              </a:ext>
            </a:extLst>
          </p:cNvPr>
          <p:cNvSpPr>
            <a:spLocks noGrp="1"/>
          </p:cNvSpPr>
          <p:nvPr>
            <p:ph sz="quarter" idx="33"/>
          </p:nvPr>
        </p:nvSpPr>
        <p:spPr>
          <a:xfrm>
            <a:off x="550863" y="2471738"/>
            <a:ext cx="5107721" cy="38623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3" name="Content Placeholder 2">
            <a:extLst>
              <a:ext uri="{FF2B5EF4-FFF2-40B4-BE49-F238E27FC236}">
                <a16:creationId xmlns:a16="http://schemas.microsoft.com/office/drawing/2014/main" id="{5D45C9D8-E3C8-569D-9C5E-24EE01EE2389}"/>
              </a:ext>
            </a:extLst>
          </p:cNvPr>
          <p:cNvSpPr>
            <a:spLocks noGrp="1"/>
          </p:cNvSpPr>
          <p:nvPr>
            <p:ph sz="quarter" idx="40"/>
          </p:nvPr>
        </p:nvSpPr>
        <p:spPr>
          <a:xfrm>
            <a:off x="6093863" y="2471738"/>
            <a:ext cx="5107721" cy="38623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67E1B94C-E438-B6F2-CE4C-5D1586E98230}"/>
              </a:ext>
            </a:extLst>
          </p:cNvPr>
          <p:cNvSpPr>
            <a:spLocks noGrp="1"/>
          </p:cNvSpPr>
          <p:nvPr>
            <p:ph type="dt" sz="half" idx="41"/>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5" name="Footer Placeholder 4">
            <a:extLst>
              <a:ext uri="{FF2B5EF4-FFF2-40B4-BE49-F238E27FC236}">
                <a16:creationId xmlns:a16="http://schemas.microsoft.com/office/drawing/2014/main" id="{50CB8FE5-00E7-CC10-8F86-E00545D6AB4D}"/>
              </a:ext>
            </a:extLst>
          </p:cNvPr>
          <p:cNvSpPr>
            <a:spLocks noGrp="1"/>
          </p:cNvSpPr>
          <p:nvPr>
            <p:ph type="ftr" sz="quarter" idx="42"/>
          </p:nvPr>
        </p:nvSpPr>
        <p:spPr/>
        <p:txBody>
          <a:bodyPr/>
          <a:lstStyle/>
          <a:p>
            <a:pPr>
              <a:spcBef>
                <a:spcPts val="1000"/>
              </a:spcBef>
              <a:buFont typeface="Arial" panose="020B0604020202020204" pitchFamily="34" charset="0"/>
              <a:buNone/>
            </a:pPr>
            <a:r>
              <a:rPr lang="en-US"/>
              <a:t>Presentation Title | Author | Date</a:t>
            </a:r>
          </a:p>
        </p:txBody>
      </p:sp>
      <p:sp>
        <p:nvSpPr>
          <p:cNvPr id="6" name="Slide Number Placeholder 5">
            <a:extLst>
              <a:ext uri="{FF2B5EF4-FFF2-40B4-BE49-F238E27FC236}">
                <a16:creationId xmlns:a16="http://schemas.microsoft.com/office/drawing/2014/main" id="{D9A61E2D-922B-76A2-A6F0-0D0CDDDAF590}"/>
              </a:ext>
            </a:extLst>
          </p:cNvPr>
          <p:cNvSpPr>
            <a:spLocks noGrp="1"/>
          </p:cNvSpPr>
          <p:nvPr>
            <p:ph type="sldNum" sz="quarter" idx="43"/>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350162048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 9 Short">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D6515326-21FC-5CFD-CE25-B8F4304B6384}"/>
              </a:ext>
            </a:extLst>
          </p:cNvPr>
          <p:cNvSpPr>
            <a:spLocks noGrp="1"/>
          </p:cNvSpPr>
          <p:nvPr>
            <p:ph type="body" sz="quarter" idx="22"/>
          </p:nvPr>
        </p:nvSpPr>
        <p:spPr>
          <a:xfrm>
            <a:off x="550861" y="1262636"/>
            <a:ext cx="5111999"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9" name="Title Placeholder 4">
            <a:extLst>
              <a:ext uri="{FF2B5EF4-FFF2-40B4-BE49-F238E27FC236}">
                <a16:creationId xmlns:a16="http://schemas.microsoft.com/office/drawing/2014/main" id="{AEC44FB7-F1DF-F3E0-5517-8D7A7FD548FF}"/>
              </a:ext>
            </a:extLst>
          </p:cNvPr>
          <p:cNvSpPr>
            <a:spLocks noGrp="1"/>
          </p:cNvSpPr>
          <p:nvPr>
            <p:ph type="title"/>
          </p:nvPr>
        </p:nvSpPr>
        <p:spPr>
          <a:xfrm>
            <a:off x="551384" y="549274"/>
            <a:ext cx="11089754"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14" name="Content Placeholder 17">
            <a:extLst>
              <a:ext uri="{FF2B5EF4-FFF2-40B4-BE49-F238E27FC236}">
                <a16:creationId xmlns:a16="http://schemas.microsoft.com/office/drawing/2014/main" id="{A25409BA-E56F-B7C6-A0E2-3B95AC19C18C}"/>
              </a:ext>
            </a:extLst>
          </p:cNvPr>
          <p:cNvSpPr>
            <a:spLocks noGrp="1"/>
          </p:cNvSpPr>
          <p:nvPr>
            <p:ph sz="quarter" idx="29"/>
          </p:nvPr>
        </p:nvSpPr>
        <p:spPr>
          <a:xfrm>
            <a:off x="550862" y="1805651"/>
            <a:ext cx="5111998" cy="451418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17" name="Text Placeholder 9">
            <a:extLst>
              <a:ext uri="{FF2B5EF4-FFF2-40B4-BE49-F238E27FC236}">
                <a16:creationId xmlns:a16="http://schemas.microsoft.com/office/drawing/2014/main" id="{CAEE0392-E964-1D67-3C44-996694C98D55}"/>
              </a:ext>
            </a:extLst>
          </p:cNvPr>
          <p:cNvSpPr>
            <a:spLocks noGrp="1"/>
          </p:cNvSpPr>
          <p:nvPr>
            <p:ph type="body" sz="quarter" idx="32"/>
          </p:nvPr>
        </p:nvSpPr>
        <p:spPr>
          <a:xfrm>
            <a:off x="6093246" y="1262636"/>
            <a:ext cx="5111999"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19" name="Content Placeholder 17">
            <a:extLst>
              <a:ext uri="{FF2B5EF4-FFF2-40B4-BE49-F238E27FC236}">
                <a16:creationId xmlns:a16="http://schemas.microsoft.com/office/drawing/2014/main" id="{F4A79C06-5A2F-D414-12D1-DF1602877C74}"/>
              </a:ext>
            </a:extLst>
          </p:cNvPr>
          <p:cNvSpPr>
            <a:spLocks noGrp="1"/>
          </p:cNvSpPr>
          <p:nvPr>
            <p:ph sz="quarter" idx="33"/>
          </p:nvPr>
        </p:nvSpPr>
        <p:spPr>
          <a:xfrm>
            <a:off x="6093247" y="1805651"/>
            <a:ext cx="5111998" cy="451418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2" name="Date Placeholder 1">
            <a:extLst>
              <a:ext uri="{FF2B5EF4-FFF2-40B4-BE49-F238E27FC236}">
                <a16:creationId xmlns:a16="http://schemas.microsoft.com/office/drawing/2014/main" id="{6F68F1E8-3CD1-D496-87DA-C1C82299890D}"/>
              </a:ext>
            </a:extLst>
          </p:cNvPr>
          <p:cNvSpPr>
            <a:spLocks noGrp="1"/>
          </p:cNvSpPr>
          <p:nvPr>
            <p:ph type="dt" sz="half" idx="3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F358DA6F-3F84-AD8D-94F4-8ECD8035D8AD}"/>
              </a:ext>
            </a:extLst>
          </p:cNvPr>
          <p:cNvSpPr>
            <a:spLocks noGrp="1"/>
          </p:cNvSpPr>
          <p:nvPr>
            <p:ph type="ftr" sz="quarter" idx="35"/>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3A9E2E54-12AF-DEB9-D72F-276A69A7B3C9}"/>
              </a:ext>
            </a:extLst>
          </p:cNvPr>
          <p:cNvSpPr>
            <a:spLocks noGrp="1"/>
          </p:cNvSpPr>
          <p:nvPr>
            <p:ph type="sldNum" sz="quarter" idx="36"/>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1128357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Blank">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05BE089-2489-3604-1BFA-99F26E2657A3}"/>
              </a:ext>
            </a:extLst>
          </p:cNvPr>
          <p:cNvSpPr>
            <a:spLocks noGrp="1"/>
          </p:cNvSpPr>
          <p:nvPr>
            <p:ph type="dt" sz="half" idx="10"/>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27DD8718-6D0F-15C6-4CBD-55C472C3C492}"/>
              </a:ext>
            </a:extLst>
          </p:cNvPr>
          <p:cNvSpPr>
            <a:spLocks noGrp="1"/>
          </p:cNvSpPr>
          <p:nvPr>
            <p:ph type="ftr" sz="quarter" idx="11"/>
          </p:nvPr>
        </p:nvSpPr>
        <p:spPr/>
        <p:txBody>
          <a:bodyPr/>
          <a:lstStyle/>
          <a:p>
            <a:pPr>
              <a:spcBef>
                <a:spcPts val="1000"/>
              </a:spcBef>
              <a:buFont typeface="Arial" panose="020B0604020202020204" pitchFamily="34" charset="0"/>
              <a:buNone/>
            </a:pPr>
            <a:r>
              <a:rPr lang="en-US"/>
              <a:t>Presentation Title | Author | Date</a:t>
            </a:r>
          </a:p>
        </p:txBody>
      </p:sp>
      <p:sp>
        <p:nvSpPr>
          <p:cNvPr id="6" name="Slide Number Placeholder 5">
            <a:extLst>
              <a:ext uri="{FF2B5EF4-FFF2-40B4-BE49-F238E27FC236}">
                <a16:creationId xmlns:a16="http://schemas.microsoft.com/office/drawing/2014/main" id="{A98A8975-BB8E-4570-BA8F-A91834025269}"/>
              </a:ext>
            </a:extLst>
          </p:cNvPr>
          <p:cNvSpPr>
            <a:spLocks noGrp="1"/>
          </p:cNvSpPr>
          <p:nvPr>
            <p:ph type="sldNum" sz="quarter" idx="12"/>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5779857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6C4F5EE7-6CA6-23D5-2788-911B0B2A43B3}"/>
              </a:ext>
            </a:extLst>
          </p:cNvPr>
          <p:cNvSpPr>
            <a:spLocks noGrp="1"/>
          </p:cNvSpPr>
          <p:nvPr>
            <p:ph type="pic" sz="quarter" idx="10" hasCustomPrompt="1"/>
          </p:nvPr>
        </p:nvSpPr>
        <p:spPr>
          <a:xfrm>
            <a:off x="7943743" y="1"/>
            <a:ext cx="4248257" cy="685800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tx2"/>
          </a:solidFill>
        </p:spPr>
        <p:txBody>
          <a:bodyPr wrap="square">
            <a:noAutofit/>
          </a:bodyPr>
          <a:lstStyle>
            <a:lvl1pPr>
              <a:defRPr>
                <a:solidFill>
                  <a:schemeClr val="bg2"/>
                </a:solidFill>
              </a:defRPr>
            </a:lvl1pPr>
          </a:lstStyle>
          <a:p>
            <a:r>
              <a:rPr lang="de-DE"/>
              <a:t>Insert Picture and send </a:t>
            </a:r>
            <a:r>
              <a:rPr lang="de-DE" err="1"/>
              <a:t>to</a:t>
            </a:r>
            <a:r>
              <a:rPr lang="de-DE"/>
              <a:t> back</a:t>
            </a:r>
          </a:p>
        </p:txBody>
      </p:sp>
      <p:grpSp>
        <p:nvGrpSpPr>
          <p:cNvPr id="25" name="Group 37">
            <a:extLst>
              <a:ext uri="{FF2B5EF4-FFF2-40B4-BE49-F238E27FC236}">
                <a16:creationId xmlns:a16="http://schemas.microsoft.com/office/drawing/2014/main" id="{AA3F0122-AEFA-D27F-9E85-FFCD932866D7}"/>
              </a:ext>
            </a:extLst>
          </p:cNvPr>
          <p:cNvGrpSpPr/>
          <p:nvPr userDrawn="1"/>
        </p:nvGrpSpPr>
        <p:grpSpPr>
          <a:xfrm>
            <a:off x="11770322" y="176700"/>
            <a:ext cx="260230" cy="240782"/>
            <a:chOff x="5481638" y="2859088"/>
            <a:chExt cx="1231900" cy="1139825"/>
          </a:xfrm>
          <a:solidFill>
            <a:schemeClr val="bg2"/>
          </a:solidFill>
        </p:grpSpPr>
        <p:sp>
          <p:nvSpPr>
            <p:cNvPr id="26" name="Freeform 320">
              <a:extLst>
                <a:ext uri="{FF2B5EF4-FFF2-40B4-BE49-F238E27FC236}">
                  <a16:creationId xmlns:a16="http://schemas.microsoft.com/office/drawing/2014/main" id="{EAE9C1FF-F8EC-93CF-3780-BD14735EAB47}"/>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321">
              <a:extLst>
                <a:ext uri="{FF2B5EF4-FFF2-40B4-BE49-F238E27FC236}">
                  <a16:creationId xmlns:a16="http://schemas.microsoft.com/office/drawing/2014/main" id="{89C1CED2-F01A-9958-EF2A-EB320423B722}"/>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7" name="Text Placeholder 9">
            <a:extLst>
              <a:ext uri="{FF2B5EF4-FFF2-40B4-BE49-F238E27FC236}">
                <a16:creationId xmlns:a16="http://schemas.microsoft.com/office/drawing/2014/main" id="{1E7E17BA-E351-70FF-4437-DF075D2B85B1}"/>
              </a:ext>
            </a:extLst>
          </p:cNvPr>
          <p:cNvSpPr>
            <a:spLocks noGrp="1"/>
          </p:cNvSpPr>
          <p:nvPr>
            <p:ph type="body" sz="quarter" idx="28"/>
          </p:nvPr>
        </p:nvSpPr>
        <p:spPr>
          <a:xfrm>
            <a:off x="550864" y="1628800"/>
            <a:ext cx="6955988" cy="400110"/>
          </a:xfrm>
          <a:prstGeom prst="rect">
            <a:avLst/>
          </a:prstGeom>
        </p:spPr>
        <p:txBody>
          <a:bodyPr wrap="square">
            <a:spAutoFit/>
          </a:bodyPr>
          <a:lstStyle>
            <a:lvl1pPr>
              <a:defRPr sz="2000" b="0">
                <a:solidFill>
                  <a:srgbClr val="1DB6F3"/>
                </a:solidFill>
                <a:latin typeface="+mj-lt"/>
              </a:defRPr>
            </a:lvl1pPr>
          </a:lstStyle>
          <a:p>
            <a:pPr lvl="0"/>
            <a:r>
              <a:rPr lang="en-GB"/>
              <a:t>Click to edit Master text styles</a:t>
            </a:r>
          </a:p>
        </p:txBody>
      </p:sp>
      <p:sp>
        <p:nvSpPr>
          <p:cNvPr id="8" name="Title Placeholder 4">
            <a:extLst>
              <a:ext uri="{FF2B5EF4-FFF2-40B4-BE49-F238E27FC236}">
                <a16:creationId xmlns:a16="http://schemas.microsoft.com/office/drawing/2014/main" id="{56EB5C08-D146-6C81-F540-47076E63B2DE}"/>
              </a:ext>
            </a:extLst>
          </p:cNvPr>
          <p:cNvSpPr>
            <a:spLocks noGrp="1"/>
          </p:cNvSpPr>
          <p:nvPr>
            <p:ph type="title" hasCustomPrompt="1"/>
          </p:nvPr>
        </p:nvSpPr>
        <p:spPr>
          <a:xfrm>
            <a:off x="551384" y="549274"/>
            <a:ext cx="6955988"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3" name="Content Placeholder 2">
            <a:extLst>
              <a:ext uri="{FF2B5EF4-FFF2-40B4-BE49-F238E27FC236}">
                <a16:creationId xmlns:a16="http://schemas.microsoft.com/office/drawing/2014/main" id="{2FB27A3D-E682-DF0D-EAF0-C10AA77337CD}"/>
              </a:ext>
            </a:extLst>
          </p:cNvPr>
          <p:cNvSpPr>
            <a:spLocks noGrp="1"/>
          </p:cNvSpPr>
          <p:nvPr>
            <p:ph sz="quarter" idx="33"/>
          </p:nvPr>
        </p:nvSpPr>
        <p:spPr>
          <a:xfrm>
            <a:off x="550864" y="2471738"/>
            <a:ext cx="6955988" cy="38623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Date Placeholder 4">
            <a:extLst>
              <a:ext uri="{FF2B5EF4-FFF2-40B4-BE49-F238E27FC236}">
                <a16:creationId xmlns:a16="http://schemas.microsoft.com/office/drawing/2014/main" id="{ED29EB48-FDFF-13ED-A047-AC8BA379842E}"/>
              </a:ext>
            </a:extLst>
          </p:cNvPr>
          <p:cNvSpPr>
            <a:spLocks noGrp="1"/>
          </p:cNvSpPr>
          <p:nvPr>
            <p:ph type="dt" sz="half" idx="3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70C5D836-35C3-4116-0520-8EED33AC6479}"/>
              </a:ext>
            </a:extLst>
          </p:cNvPr>
          <p:cNvSpPr>
            <a:spLocks noGrp="1"/>
          </p:cNvSpPr>
          <p:nvPr>
            <p:ph type="ftr" sz="quarter" idx="35"/>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7448F2E1-50BD-4585-DC6C-749B92228762}"/>
              </a:ext>
            </a:extLst>
          </p:cNvPr>
          <p:cNvSpPr>
            <a:spLocks noGrp="1"/>
          </p:cNvSpPr>
          <p:nvPr>
            <p:ph type="sldNum" sz="quarter" idx="36"/>
          </p:nvPr>
        </p:nvSpPr>
        <p:spPr/>
        <p:txBody>
          <a:bodyPr/>
          <a:lstStyle/>
          <a:p>
            <a:pPr algn="r"/>
            <a:fld id="{5D9A5160-6218-4E5A-B9E6-B93E3DAE377C}" type="slidenum">
              <a:rPr lang="en-US" smtClean="0"/>
              <a:pPr algn="r"/>
              <a:t>‹#›</a:t>
            </a:fld>
            <a:endParaRPr lang="en-US"/>
          </a:p>
        </p:txBody>
      </p:sp>
      <p:sp>
        <p:nvSpPr>
          <p:cNvPr id="10" name="Rectangle 9">
            <a:extLst>
              <a:ext uri="{FF2B5EF4-FFF2-40B4-BE49-F238E27FC236}">
                <a16:creationId xmlns:a16="http://schemas.microsoft.com/office/drawing/2014/main" id="{1DFF6685-BEC1-B332-945B-3D3DB41BE639}"/>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4038712535"/>
      </p:ext>
    </p:extLst>
  </p:cSld>
  <p:clrMapOvr>
    <a:masterClrMapping/>
  </p:clrMapOvr>
  <p:extLst>
    <p:ext uri="{DCECCB84-F9BA-43D5-87BE-67443E8EF086}">
      <p15:sldGuideLst xmlns:p15="http://schemas.microsoft.com/office/powerpoint/2012/main">
        <p15:guide id="1" pos="511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ntent Photo 1 Short">
    <p:bg>
      <p:bgRef idx="1001">
        <a:schemeClr val="bg2"/>
      </p:bgRef>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6C4F5EE7-6CA6-23D5-2788-911B0B2A43B3}"/>
              </a:ext>
            </a:extLst>
          </p:cNvPr>
          <p:cNvSpPr>
            <a:spLocks noGrp="1"/>
          </p:cNvSpPr>
          <p:nvPr>
            <p:ph type="pic" sz="quarter" idx="10" hasCustomPrompt="1"/>
          </p:nvPr>
        </p:nvSpPr>
        <p:spPr>
          <a:xfrm>
            <a:off x="7943743" y="1"/>
            <a:ext cx="4248257" cy="685800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tx2"/>
          </a:solidFill>
        </p:spPr>
        <p:txBody>
          <a:bodyPr wrap="square">
            <a:noAutofit/>
          </a:bodyPr>
          <a:lstStyle>
            <a:lvl1pPr>
              <a:defRPr>
                <a:solidFill>
                  <a:schemeClr val="bg2"/>
                </a:solidFill>
              </a:defRPr>
            </a:lvl1pPr>
          </a:lstStyle>
          <a:p>
            <a:r>
              <a:rPr lang="de-DE"/>
              <a:t>Insert Picture and send </a:t>
            </a:r>
            <a:r>
              <a:rPr lang="de-DE" err="1"/>
              <a:t>to</a:t>
            </a:r>
            <a:r>
              <a:rPr lang="de-DE"/>
              <a:t> back</a:t>
            </a:r>
          </a:p>
        </p:txBody>
      </p:sp>
      <p:grpSp>
        <p:nvGrpSpPr>
          <p:cNvPr id="25" name="Group 37">
            <a:extLst>
              <a:ext uri="{FF2B5EF4-FFF2-40B4-BE49-F238E27FC236}">
                <a16:creationId xmlns:a16="http://schemas.microsoft.com/office/drawing/2014/main" id="{AA3F0122-AEFA-D27F-9E85-FFCD932866D7}"/>
              </a:ext>
            </a:extLst>
          </p:cNvPr>
          <p:cNvGrpSpPr/>
          <p:nvPr userDrawn="1"/>
        </p:nvGrpSpPr>
        <p:grpSpPr>
          <a:xfrm>
            <a:off x="11770322" y="176700"/>
            <a:ext cx="260230" cy="240782"/>
            <a:chOff x="5481638" y="2859088"/>
            <a:chExt cx="1231900" cy="1139825"/>
          </a:xfrm>
          <a:solidFill>
            <a:schemeClr val="bg2"/>
          </a:solidFill>
        </p:grpSpPr>
        <p:sp>
          <p:nvSpPr>
            <p:cNvPr id="26" name="Freeform 320">
              <a:extLst>
                <a:ext uri="{FF2B5EF4-FFF2-40B4-BE49-F238E27FC236}">
                  <a16:creationId xmlns:a16="http://schemas.microsoft.com/office/drawing/2014/main" id="{EAE9C1FF-F8EC-93CF-3780-BD14735EAB47}"/>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321">
              <a:extLst>
                <a:ext uri="{FF2B5EF4-FFF2-40B4-BE49-F238E27FC236}">
                  <a16:creationId xmlns:a16="http://schemas.microsoft.com/office/drawing/2014/main" id="{89C1CED2-F01A-9958-EF2A-EB320423B722}"/>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10" name="Text Placeholder 9">
            <a:extLst>
              <a:ext uri="{FF2B5EF4-FFF2-40B4-BE49-F238E27FC236}">
                <a16:creationId xmlns:a16="http://schemas.microsoft.com/office/drawing/2014/main" id="{4D7898FF-F486-2D61-ACDC-403EE6208198}"/>
              </a:ext>
            </a:extLst>
          </p:cNvPr>
          <p:cNvSpPr>
            <a:spLocks noGrp="1"/>
          </p:cNvSpPr>
          <p:nvPr>
            <p:ph type="body" sz="quarter" idx="22"/>
          </p:nvPr>
        </p:nvSpPr>
        <p:spPr>
          <a:xfrm>
            <a:off x="550864" y="1262636"/>
            <a:ext cx="6982372"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11" name="Title Placeholder 4">
            <a:extLst>
              <a:ext uri="{FF2B5EF4-FFF2-40B4-BE49-F238E27FC236}">
                <a16:creationId xmlns:a16="http://schemas.microsoft.com/office/drawing/2014/main" id="{FDF64BA4-D00F-789A-6386-119AC7F3FB5F}"/>
              </a:ext>
            </a:extLst>
          </p:cNvPr>
          <p:cNvSpPr>
            <a:spLocks noGrp="1"/>
          </p:cNvSpPr>
          <p:nvPr>
            <p:ph type="title"/>
          </p:nvPr>
        </p:nvSpPr>
        <p:spPr>
          <a:xfrm>
            <a:off x="551384" y="549274"/>
            <a:ext cx="6982373"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12" name="Content Placeholder 6">
            <a:extLst>
              <a:ext uri="{FF2B5EF4-FFF2-40B4-BE49-F238E27FC236}">
                <a16:creationId xmlns:a16="http://schemas.microsoft.com/office/drawing/2014/main" id="{97179BA2-481B-E9A3-2903-DFFEBC0BF968}"/>
              </a:ext>
            </a:extLst>
          </p:cNvPr>
          <p:cNvSpPr>
            <a:spLocks noGrp="1"/>
          </p:cNvSpPr>
          <p:nvPr>
            <p:ph sz="quarter" idx="27"/>
          </p:nvPr>
        </p:nvSpPr>
        <p:spPr>
          <a:xfrm>
            <a:off x="550863" y="2004165"/>
            <a:ext cx="6982701" cy="43156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3" name="Date Placeholder 2">
            <a:extLst>
              <a:ext uri="{FF2B5EF4-FFF2-40B4-BE49-F238E27FC236}">
                <a16:creationId xmlns:a16="http://schemas.microsoft.com/office/drawing/2014/main" id="{97052656-42C9-F8E2-9D89-2FF7B3DE7A42}"/>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53E1500E-EE9A-8C5C-EEDB-8630407AE3AD}"/>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5" name="Slide Number Placeholder 4">
            <a:extLst>
              <a:ext uri="{FF2B5EF4-FFF2-40B4-BE49-F238E27FC236}">
                <a16:creationId xmlns:a16="http://schemas.microsoft.com/office/drawing/2014/main" id="{9E8AC13C-01B9-7FCE-BCEA-28027B993088}"/>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
        <p:nvSpPr>
          <p:cNvPr id="7" name="Rectangle 6">
            <a:extLst>
              <a:ext uri="{FF2B5EF4-FFF2-40B4-BE49-F238E27FC236}">
                <a16:creationId xmlns:a16="http://schemas.microsoft.com/office/drawing/2014/main" id="{ED58A290-6BFB-4D49-D9E9-7C0172D80C7A}"/>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24746803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511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97BD40BB-A2F0-F646-3CC2-596CC4195838}"/>
              </a:ext>
            </a:extLst>
          </p:cNvPr>
          <p:cNvSpPr>
            <a:spLocks noGrp="1"/>
          </p:cNvSpPr>
          <p:nvPr>
            <p:ph type="pic" sz="quarter" idx="18" hasCustomPrompt="1"/>
          </p:nvPr>
        </p:nvSpPr>
        <p:spPr>
          <a:xfrm>
            <a:off x="6095937" y="1"/>
            <a:ext cx="6096064" cy="685800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tx2"/>
          </a:solidFill>
        </p:spPr>
        <p:txBody>
          <a:bodyPr wrap="square">
            <a:noAutofit/>
          </a:bodyPr>
          <a:lstStyle>
            <a:lvl1pPr>
              <a:defRPr>
                <a:solidFill>
                  <a:schemeClr val="bg2"/>
                </a:solidFill>
              </a:defRPr>
            </a:lvl1pPr>
          </a:lstStyle>
          <a:p>
            <a:r>
              <a:rPr lang="de-DE"/>
              <a:t>Insert Picture and send </a:t>
            </a:r>
            <a:r>
              <a:rPr lang="de-DE" err="1"/>
              <a:t>to</a:t>
            </a:r>
            <a:r>
              <a:rPr lang="de-DE"/>
              <a:t> back</a:t>
            </a:r>
          </a:p>
        </p:txBody>
      </p:sp>
      <p:grpSp>
        <p:nvGrpSpPr>
          <p:cNvPr id="21" name="Group 37">
            <a:extLst>
              <a:ext uri="{FF2B5EF4-FFF2-40B4-BE49-F238E27FC236}">
                <a16:creationId xmlns:a16="http://schemas.microsoft.com/office/drawing/2014/main" id="{A98ACDB0-1DC8-C85F-9EF2-EBC01268524C}"/>
              </a:ext>
            </a:extLst>
          </p:cNvPr>
          <p:cNvGrpSpPr/>
          <p:nvPr userDrawn="1"/>
        </p:nvGrpSpPr>
        <p:grpSpPr>
          <a:xfrm>
            <a:off x="11770322" y="176700"/>
            <a:ext cx="260230" cy="240782"/>
            <a:chOff x="5481638" y="2859088"/>
            <a:chExt cx="1231900" cy="1139825"/>
          </a:xfrm>
          <a:solidFill>
            <a:schemeClr val="bg2"/>
          </a:solidFill>
        </p:grpSpPr>
        <p:sp>
          <p:nvSpPr>
            <p:cNvPr id="22" name="Freeform 320">
              <a:extLst>
                <a:ext uri="{FF2B5EF4-FFF2-40B4-BE49-F238E27FC236}">
                  <a16:creationId xmlns:a16="http://schemas.microsoft.com/office/drawing/2014/main" id="{FC94D427-E882-091F-240F-F08682FEC8E6}"/>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321">
              <a:extLst>
                <a:ext uri="{FF2B5EF4-FFF2-40B4-BE49-F238E27FC236}">
                  <a16:creationId xmlns:a16="http://schemas.microsoft.com/office/drawing/2014/main" id="{BA448C22-45B1-76A5-FCBA-D1AFFF032895}"/>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7" name="Title Placeholder 4">
            <a:extLst>
              <a:ext uri="{FF2B5EF4-FFF2-40B4-BE49-F238E27FC236}">
                <a16:creationId xmlns:a16="http://schemas.microsoft.com/office/drawing/2014/main" id="{8ABA357F-04EA-4BAE-D7AD-BE1DCA3C16A7}"/>
              </a:ext>
            </a:extLst>
          </p:cNvPr>
          <p:cNvSpPr>
            <a:spLocks noGrp="1"/>
          </p:cNvSpPr>
          <p:nvPr>
            <p:ph type="title"/>
          </p:nvPr>
        </p:nvSpPr>
        <p:spPr>
          <a:xfrm>
            <a:off x="551383" y="549274"/>
            <a:ext cx="5054623"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8" name="Text Placeholder 9">
            <a:extLst>
              <a:ext uri="{FF2B5EF4-FFF2-40B4-BE49-F238E27FC236}">
                <a16:creationId xmlns:a16="http://schemas.microsoft.com/office/drawing/2014/main" id="{6ED9245D-D49E-607B-52C4-BCA2F101DF68}"/>
              </a:ext>
            </a:extLst>
          </p:cNvPr>
          <p:cNvSpPr>
            <a:spLocks noGrp="1"/>
          </p:cNvSpPr>
          <p:nvPr>
            <p:ph type="body" sz="quarter" idx="22"/>
          </p:nvPr>
        </p:nvSpPr>
        <p:spPr>
          <a:xfrm>
            <a:off x="550863" y="1628800"/>
            <a:ext cx="5055109" cy="400110"/>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3" name="Content Placeholder 2">
            <a:extLst>
              <a:ext uri="{FF2B5EF4-FFF2-40B4-BE49-F238E27FC236}">
                <a16:creationId xmlns:a16="http://schemas.microsoft.com/office/drawing/2014/main" id="{CF878773-D0E2-BB91-21B0-6D90EAAF2DB3}"/>
              </a:ext>
            </a:extLst>
          </p:cNvPr>
          <p:cNvSpPr>
            <a:spLocks noGrp="1"/>
          </p:cNvSpPr>
          <p:nvPr>
            <p:ph sz="quarter" idx="33"/>
          </p:nvPr>
        </p:nvSpPr>
        <p:spPr>
          <a:xfrm>
            <a:off x="550863" y="2471738"/>
            <a:ext cx="5055109" cy="38623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Date Placeholder 4">
            <a:extLst>
              <a:ext uri="{FF2B5EF4-FFF2-40B4-BE49-F238E27FC236}">
                <a16:creationId xmlns:a16="http://schemas.microsoft.com/office/drawing/2014/main" id="{AD8A43F5-82AF-2D30-D7DB-94D8A5FE4FEA}"/>
              </a:ext>
            </a:extLst>
          </p:cNvPr>
          <p:cNvSpPr>
            <a:spLocks noGrp="1"/>
          </p:cNvSpPr>
          <p:nvPr>
            <p:ph type="dt" sz="half" idx="3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DF5FDBA4-4CB4-4E9F-C096-FF3B98736FDE}"/>
              </a:ext>
            </a:extLst>
          </p:cNvPr>
          <p:cNvSpPr>
            <a:spLocks noGrp="1"/>
          </p:cNvSpPr>
          <p:nvPr>
            <p:ph type="ftr" sz="quarter" idx="35"/>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F1F0635F-4393-C7CF-F87E-0AA0C4E0302F}"/>
              </a:ext>
            </a:extLst>
          </p:cNvPr>
          <p:cNvSpPr>
            <a:spLocks noGrp="1"/>
          </p:cNvSpPr>
          <p:nvPr>
            <p:ph type="sldNum" sz="quarter" idx="36"/>
          </p:nvPr>
        </p:nvSpPr>
        <p:spPr/>
        <p:txBody>
          <a:bodyPr/>
          <a:lstStyle/>
          <a:p>
            <a:pPr algn="r"/>
            <a:fld id="{5D9A5160-6218-4E5A-B9E6-B93E3DAE377C}" type="slidenum">
              <a:rPr lang="en-US" smtClean="0"/>
              <a:pPr algn="r"/>
              <a:t>‹#›</a:t>
            </a:fld>
            <a:endParaRPr lang="en-US"/>
          </a:p>
        </p:txBody>
      </p:sp>
      <p:sp>
        <p:nvSpPr>
          <p:cNvPr id="10" name="Rectangle 9">
            <a:extLst>
              <a:ext uri="{FF2B5EF4-FFF2-40B4-BE49-F238E27FC236}">
                <a16:creationId xmlns:a16="http://schemas.microsoft.com/office/drawing/2014/main" id="{F12FD4A4-EA7C-9155-34AF-BCD50869A72E}"/>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58341906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DD7751A-AC4E-473A-B544-73973FAE9468}"/>
              </a:ext>
            </a:extLst>
          </p:cNvPr>
          <p:cNvSpPr>
            <a:spLocks noGrp="1"/>
          </p:cNvSpPr>
          <p:nvPr>
            <p:ph type="pic" sz="quarter" idx="19" hasCustomPrompt="1"/>
          </p:nvPr>
        </p:nvSpPr>
        <p:spPr>
          <a:xfrm>
            <a:off x="1" y="0"/>
            <a:ext cx="4242121" cy="6858000"/>
          </a:xfrm>
          <a:prstGeom prst="rect">
            <a:avLst/>
          </a:prstGeom>
          <a:solidFill>
            <a:schemeClr val="tx2"/>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10" name="Text Placeholder 9">
            <a:extLst>
              <a:ext uri="{FF2B5EF4-FFF2-40B4-BE49-F238E27FC236}">
                <a16:creationId xmlns:a16="http://schemas.microsoft.com/office/drawing/2014/main" id="{A6CC9D1A-3D6C-5092-18C3-2A41DA9A1C4A}"/>
              </a:ext>
            </a:extLst>
          </p:cNvPr>
          <p:cNvSpPr>
            <a:spLocks noGrp="1"/>
          </p:cNvSpPr>
          <p:nvPr>
            <p:ph type="body" sz="quarter" idx="28"/>
          </p:nvPr>
        </p:nvSpPr>
        <p:spPr>
          <a:xfrm>
            <a:off x="4683584" y="1628800"/>
            <a:ext cx="6955988" cy="400110"/>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11" name="Title Placeholder 4">
            <a:extLst>
              <a:ext uri="{FF2B5EF4-FFF2-40B4-BE49-F238E27FC236}">
                <a16:creationId xmlns:a16="http://schemas.microsoft.com/office/drawing/2014/main" id="{591126BA-8DA5-88A1-DB98-F0A546B4EDF4}"/>
              </a:ext>
            </a:extLst>
          </p:cNvPr>
          <p:cNvSpPr>
            <a:spLocks noGrp="1"/>
          </p:cNvSpPr>
          <p:nvPr>
            <p:ph type="title" hasCustomPrompt="1"/>
          </p:nvPr>
        </p:nvSpPr>
        <p:spPr>
          <a:xfrm>
            <a:off x="4684104" y="549274"/>
            <a:ext cx="6955988"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2" name="Content Placeholder 2">
            <a:extLst>
              <a:ext uri="{FF2B5EF4-FFF2-40B4-BE49-F238E27FC236}">
                <a16:creationId xmlns:a16="http://schemas.microsoft.com/office/drawing/2014/main" id="{C7C0CCAB-E15F-61D4-4AC0-30DBFB75BE10}"/>
              </a:ext>
            </a:extLst>
          </p:cNvPr>
          <p:cNvSpPr>
            <a:spLocks noGrp="1"/>
          </p:cNvSpPr>
          <p:nvPr>
            <p:ph sz="quarter" idx="33"/>
          </p:nvPr>
        </p:nvSpPr>
        <p:spPr>
          <a:xfrm>
            <a:off x="4683562" y="2471738"/>
            <a:ext cx="6955988" cy="38623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FD45EDA1-F6AC-3661-B2EA-1EFFBC251197}"/>
              </a:ext>
            </a:extLst>
          </p:cNvPr>
          <p:cNvSpPr>
            <a:spLocks noGrp="1"/>
          </p:cNvSpPr>
          <p:nvPr>
            <p:ph type="dt" sz="half" idx="3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5" name="Footer Placeholder 4">
            <a:extLst>
              <a:ext uri="{FF2B5EF4-FFF2-40B4-BE49-F238E27FC236}">
                <a16:creationId xmlns:a16="http://schemas.microsoft.com/office/drawing/2014/main" id="{D99D0D20-DC97-004F-4C06-725E0DF497C3}"/>
              </a:ext>
            </a:extLst>
          </p:cNvPr>
          <p:cNvSpPr>
            <a:spLocks noGrp="1"/>
          </p:cNvSpPr>
          <p:nvPr>
            <p:ph type="ftr" sz="quarter" idx="35"/>
          </p:nvPr>
        </p:nvSpPr>
        <p:spPr/>
        <p:txBody>
          <a:bodyPr/>
          <a:lstStyle/>
          <a:p>
            <a:pPr>
              <a:spcBef>
                <a:spcPts val="1000"/>
              </a:spcBef>
              <a:buFont typeface="Arial" panose="020B0604020202020204" pitchFamily="34" charset="0"/>
              <a:buNone/>
            </a:pPr>
            <a:r>
              <a:rPr lang="en-US"/>
              <a:t>Presentation Title | Author | Date</a:t>
            </a:r>
          </a:p>
        </p:txBody>
      </p:sp>
      <p:sp>
        <p:nvSpPr>
          <p:cNvPr id="6" name="Slide Number Placeholder 5">
            <a:extLst>
              <a:ext uri="{FF2B5EF4-FFF2-40B4-BE49-F238E27FC236}">
                <a16:creationId xmlns:a16="http://schemas.microsoft.com/office/drawing/2014/main" id="{7609B2CE-F11F-8DCE-6981-39FBEE9791D6}"/>
              </a:ext>
            </a:extLst>
          </p:cNvPr>
          <p:cNvSpPr>
            <a:spLocks noGrp="1"/>
          </p:cNvSpPr>
          <p:nvPr>
            <p:ph type="sldNum" sz="quarter" idx="36"/>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1251585607"/>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tent Photo 3 Short">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DD7751A-AC4E-473A-B544-73973FAE9468}"/>
              </a:ext>
            </a:extLst>
          </p:cNvPr>
          <p:cNvSpPr>
            <a:spLocks noGrp="1"/>
          </p:cNvSpPr>
          <p:nvPr>
            <p:ph type="pic" sz="quarter" idx="19" hasCustomPrompt="1"/>
          </p:nvPr>
        </p:nvSpPr>
        <p:spPr>
          <a:xfrm>
            <a:off x="1" y="0"/>
            <a:ext cx="4242121" cy="6858000"/>
          </a:xfrm>
          <a:prstGeom prst="rect">
            <a:avLst/>
          </a:prstGeom>
          <a:solidFill>
            <a:schemeClr val="tx2"/>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3" name="Title Placeholder 4">
            <a:extLst>
              <a:ext uri="{FF2B5EF4-FFF2-40B4-BE49-F238E27FC236}">
                <a16:creationId xmlns:a16="http://schemas.microsoft.com/office/drawing/2014/main" id="{C77FCE08-FD9F-80C4-1472-B61915F771DF}"/>
              </a:ext>
            </a:extLst>
          </p:cNvPr>
          <p:cNvSpPr>
            <a:spLocks noGrp="1"/>
          </p:cNvSpPr>
          <p:nvPr>
            <p:ph type="title"/>
          </p:nvPr>
        </p:nvSpPr>
        <p:spPr>
          <a:xfrm>
            <a:off x="4729228" y="549274"/>
            <a:ext cx="6911388"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10" name="Text Placeholder 9">
            <a:extLst>
              <a:ext uri="{FF2B5EF4-FFF2-40B4-BE49-F238E27FC236}">
                <a16:creationId xmlns:a16="http://schemas.microsoft.com/office/drawing/2014/main" id="{F33279FF-5758-C75D-BB55-96DCA400FE64}"/>
              </a:ext>
            </a:extLst>
          </p:cNvPr>
          <p:cNvSpPr>
            <a:spLocks noGrp="1"/>
          </p:cNvSpPr>
          <p:nvPr>
            <p:ph type="body" sz="quarter" idx="27"/>
          </p:nvPr>
        </p:nvSpPr>
        <p:spPr>
          <a:xfrm>
            <a:off x="4728187" y="1262636"/>
            <a:ext cx="6911388"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12" name="Content Placeholder 6">
            <a:extLst>
              <a:ext uri="{FF2B5EF4-FFF2-40B4-BE49-F238E27FC236}">
                <a16:creationId xmlns:a16="http://schemas.microsoft.com/office/drawing/2014/main" id="{CEC6C3FD-FA5A-FEA2-2F58-6242C8A397D8}"/>
              </a:ext>
            </a:extLst>
          </p:cNvPr>
          <p:cNvSpPr>
            <a:spLocks noGrp="1"/>
          </p:cNvSpPr>
          <p:nvPr>
            <p:ph sz="quarter" idx="28"/>
          </p:nvPr>
        </p:nvSpPr>
        <p:spPr>
          <a:xfrm>
            <a:off x="4728187" y="2004165"/>
            <a:ext cx="6911714" cy="43156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2" name="Date Placeholder 1">
            <a:extLst>
              <a:ext uri="{FF2B5EF4-FFF2-40B4-BE49-F238E27FC236}">
                <a16:creationId xmlns:a16="http://schemas.microsoft.com/office/drawing/2014/main" id="{EFD37AF6-E48E-2F02-6095-2F72711A2001}"/>
              </a:ext>
            </a:extLst>
          </p:cNvPr>
          <p:cNvSpPr>
            <a:spLocks noGrp="1"/>
          </p:cNvSpPr>
          <p:nvPr>
            <p:ph type="dt" sz="half" idx="29"/>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A412DC4D-6D07-24B8-C2C8-03087629B903}"/>
              </a:ext>
            </a:extLst>
          </p:cNvPr>
          <p:cNvSpPr>
            <a:spLocks noGrp="1"/>
          </p:cNvSpPr>
          <p:nvPr>
            <p:ph type="ftr" sz="quarter" idx="30"/>
          </p:nvPr>
        </p:nvSpPr>
        <p:spPr/>
        <p:txBody>
          <a:bodyPr/>
          <a:lstStyle/>
          <a:p>
            <a:pPr>
              <a:spcBef>
                <a:spcPts val="1000"/>
              </a:spcBef>
              <a:buFont typeface="Arial" panose="020B0604020202020204" pitchFamily="34" charset="0"/>
              <a:buNone/>
            </a:pPr>
            <a:r>
              <a:rPr lang="en-US"/>
              <a:t>Presentation Title | Author | Date</a:t>
            </a:r>
          </a:p>
        </p:txBody>
      </p:sp>
      <p:sp>
        <p:nvSpPr>
          <p:cNvPr id="11" name="Slide Number Placeholder 10">
            <a:extLst>
              <a:ext uri="{FF2B5EF4-FFF2-40B4-BE49-F238E27FC236}">
                <a16:creationId xmlns:a16="http://schemas.microsoft.com/office/drawing/2014/main" id="{32EA46DB-E8FA-87B4-1DD5-C9DE4EA21E82}"/>
              </a:ext>
            </a:extLst>
          </p:cNvPr>
          <p:cNvSpPr>
            <a:spLocks noGrp="1"/>
          </p:cNvSpPr>
          <p:nvPr>
            <p:ph type="sldNum" sz="quarter" idx="31"/>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19358147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AAAC9D4-CD35-41A1-A14D-B18A58A2866E}"/>
              </a:ext>
            </a:extLst>
          </p:cNvPr>
          <p:cNvSpPr>
            <a:spLocks noGrp="1"/>
          </p:cNvSpPr>
          <p:nvPr>
            <p:ph type="pic" sz="quarter" idx="18" hasCustomPrompt="1"/>
          </p:nvPr>
        </p:nvSpPr>
        <p:spPr>
          <a:xfrm>
            <a:off x="0" y="0"/>
            <a:ext cx="6096000" cy="6858000"/>
          </a:xfrm>
          <a:prstGeom prst="rect">
            <a:avLst/>
          </a:prstGeom>
          <a:solidFill>
            <a:schemeClr val="tx2"/>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5" name="Title Placeholder 4">
            <a:extLst>
              <a:ext uri="{FF2B5EF4-FFF2-40B4-BE49-F238E27FC236}">
                <a16:creationId xmlns:a16="http://schemas.microsoft.com/office/drawing/2014/main" id="{C50B5CD6-3E3C-9272-D53D-3D906F2A277E}"/>
              </a:ext>
            </a:extLst>
          </p:cNvPr>
          <p:cNvSpPr>
            <a:spLocks noGrp="1"/>
          </p:cNvSpPr>
          <p:nvPr>
            <p:ph type="title"/>
          </p:nvPr>
        </p:nvSpPr>
        <p:spPr>
          <a:xfrm>
            <a:off x="6585469" y="549274"/>
            <a:ext cx="5054623"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7" name="Text Placeholder 9">
            <a:extLst>
              <a:ext uri="{FF2B5EF4-FFF2-40B4-BE49-F238E27FC236}">
                <a16:creationId xmlns:a16="http://schemas.microsoft.com/office/drawing/2014/main" id="{93617046-E8DA-AFEA-15D9-4430C7880B4D}"/>
              </a:ext>
            </a:extLst>
          </p:cNvPr>
          <p:cNvSpPr>
            <a:spLocks noGrp="1"/>
          </p:cNvSpPr>
          <p:nvPr>
            <p:ph type="body" sz="quarter" idx="22"/>
          </p:nvPr>
        </p:nvSpPr>
        <p:spPr>
          <a:xfrm>
            <a:off x="6584949" y="1628800"/>
            <a:ext cx="5055109" cy="400110"/>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2" name="Content Placeholder 2">
            <a:extLst>
              <a:ext uri="{FF2B5EF4-FFF2-40B4-BE49-F238E27FC236}">
                <a16:creationId xmlns:a16="http://schemas.microsoft.com/office/drawing/2014/main" id="{769632A1-57C4-2E21-B77F-EF1950DC95E9}"/>
              </a:ext>
            </a:extLst>
          </p:cNvPr>
          <p:cNvSpPr>
            <a:spLocks noGrp="1"/>
          </p:cNvSpPr>
          <p:nvPr>
            <p:ph sz="quarter" idx="33"/>
          </p:nvPr>
        </p:nvSpPr>
        <p:spPr>
          <a:xfrm>
            <a:off x="6584441" y="2471738"/>
            <a:ext cx="5055109" cy="38623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E05315C1-C86B-BC55-5F81-EFBD623E1048}"/>
              </a:ext>
            </a:extLst>
          </p:cNvPr>
          <p:cNvSpPr>
            <a:spLocks noGrp="1"/>
          </p:cNvSpPr>
          <p:nvPr>
            <p:ph type="dt" sz="half" idx="3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995DFF10-B02B-00F1-2F84-E5202FCE5697}"/>
              </a:ext>
            </a:extLst>
          </p:cNvPr>
          <p:cNvSpPr>
            <a:spLocks noGrp="1"/>
          </p:cNvSpPr>
          <p:nvPr>
            <p:ph type="ftr" sz="quarter" idx="35"/>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BA30AD77-1AD9-4863-71FB-C2D7FD9A97CE}"/>
              </a:ext>
            </a:extLst>
          </p:cNvPr>
          <p:cNvSpPr>
            <a:spLocks noGrp="1"/>
          </p:cNvSpPr>
          <p:nvPr>
            <p:ph type="sldNum" sz="quarter" idx="36"/>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112159249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AAAC9D4-CD35-41A1-A14D-B18A58A2866E}"/>
              </a:ext>
            </a:extLst>
          </p:cNvPr>
          <p:cNvSpPr>
            <a:spLocks noGrp="1"/>
          </p:cNvSpPr>
          <p:nvPr>
            <p:ph type="pic" sz="quarter" idx="18" hasCustomPrompt="1"/>
          </p:nvPr>
        </p:nvSpPr>
        <p:spPr>
          <a:xfrm>
            <a:off x="0" y="1"/>
            <a:ext cx="12191999" cy="4383654"/>
          </a:xfrm>
          <a:prstGeom prst="rect">
            <a:avLst/>
          </a:prstGeom>
          <a:solidFill>
            <a:schemeClr val="tx2"/>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2" name="Title 1">
            <a:extLst>
              <a:ext uri="{FF2B5EF4-FFF2-40B4-BE49-F238E27FC236}">
                <a16:creationId xmlns:a16="http://schemas.microsoft.com/office/drawing/2014/main" id="{CA1A3C3A-247E-AD3F-3C93-BDD315BB7F29}"/>
              </a:ext>
            </a:extLst>
          </p:cNvPr>
          <p:cNvSpPr>
            <a:spLocks noGrp="1"/>
          </p:cNvSpPr>
          <p:nvPr>
            <p:ph type="title"/>
          </p:nvPr>
        </p:nvSpPr>
        <p:spPr>
          <a:xfrm>
            <a:off x="550863" y="4581128"/>
            <a:ext cx="4981137" cy="785352"/>
          </a:xfrm>
          <a:prstGeom prst="rect">
            <a:avLst/>
          </a:prstGeom>
        </p:spPr>
        <p:txBody>
          <a:bodyPr anchor="t"/>
          <a:lstStyle/>
          <a:p>
            <a:r>
              <a:rPr lang="en-GB"/>
              <a:t>Click to edit Master title style</a:t>
            </a:r>
            <a:endParaRPr lang="de-DE"/>
          </a:p>
        </p:txBody>
      </p:sp>
      <p:grpSp>
        <p:nvGrpSpPr>
          <p:cNvPr id="3" name="Group 37">
            <a:extLst>
              <a:ext uri="{FF2B5EF4-FFF2-40B4-BE49-F238E27FC236}">
                <a16:creationId xmlns:a16="http://schemas.microsoft.com/office/drawing/2014/main" id="{277502FA-8C63-2CC9-C2A3-A9E243EC7FB0}"/>
              </a:ext>
            </a:extLst>
          </p:cNvPr>
          <p:cNvGrpSpPr/>
          <p:nvPr userDrawn="1"/>
        </p:nvGrpSpPr>
        <p:grpSpPr>
          <a:xfrm>
            <a:off x="11770322" y="176700"/>
            <a:ext cx="260230" cy="240782"/>
            <a:chOff x="5481638" y="2859088"/>
            <a:chExt cx="1231900" cy="1139825"/>
          </a:xfrm>
          <a:solidFill>
            <a:schemeClr val="bg2"/>
          </a:solidFill>
        </p:grpSpPr>
        <p:sp>
          <p:nvSpPr>
            <p:cNvPr id="4" name="Freeform 320">
              <a:extLst>
                <a:ext uri="{FF2B5EF4-FFF2-40B4-BE49-F238E27FC236}">
                  <a16:creationId xmlns:a16="http://schemas.microsoft.com/office/drawing/2014/main" id="{13E64610-33EF-CAD1-5107-ACD830C3DD34}"/>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 name="Freeform 321">
              <a:extLst>
                <a:ext uri="{FF2B5EF4-FFF2-40B4-BE49-F238E27FC236}">
                  <a16:creationId xmlns:a16="http://schemas.microsoft.com/office/drawing/2014/main" id="{535A6772-C7CD-2909-787F-3B6CD4B848EA}"/>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18" name="Text Placeholder 9">
            <a:extLst>
              <a:ext uri="{FF2B5EF4-FFF2-40B4-BE49-F238E27FC236}">
                <a16:creationId xmlns:a16="http://schemas.microsoft.com/office/drawing/2014/main" id="{6F60736B-A937-85A3-D292-428859E00CBF}"/>
              </a:ext>
            </a:extLst>
          </p:cNvPr>
          <p:cNvSpPr>
            <a:spLocks noGrp="1"/>
          </p:cNvSpPr>
          <p:nvPr>
            <p:ph type="body" sz="quarter" idx="26"/>
          </p:nvPr>
        </p:nvSpPr>
        <p:spPr>
          <a:xfrm>
            <a:off x="550339" y="5854681"/>
            <a:ext cx="5055109" cy="400110"/>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5" name="Content Placeholder 2">
            <a:extLst>
              <a:ext uri="{FF2B5EF4-FFF2-40B4-BE49-F238E27FC236}">
                <a16:creationId xmlns:a16="http://schemas.microsoft.com/office/drawing/2014/main" id="{6780A6C0-E643-8C3E-C71A-19FE8ADAFB34}"/>
              </a:ext>
            </a:extLst>
          </p:cNvPr>
          <p:cNvSpPr>
            <a:spLocks noGrp="1"/>
          </p:cNvSpPr>
          <p:nvPr>
            <p:ph sz="quarter" idx="33"/>
          </p:nvPr>
        </p:nvSpPr>
        <p:spPr>
          <a:xfrm>
            <a:off x="6096000" y="4581128"/>
            <a:ext cx="5543550" cy="175299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9" name="Date Placeholder 8">
            <a:extLst>
              <a:ext uri="{FF2B5EF4-FFF2-40B4-BE49-F238E27FC236}">
                <a16:creationId xmlns:a16="http://schemas.microsoft.com/office/drawing/2014/main" id="{AC63063B-78F1-2309-DA31-D8C8129BA990}"/>
              </a:ext>
            </a:extLst>
          </p:cNvPr>
          <p:cNvSpPr>
            <a:spLocks noGrp="1"/>
          </p:cNvSpPr>
          <p:nvPr>
            <p:ph type="dt" sz="half" idx="3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10" name="Footer Placeholder 9">
            <a:extLst>
              <a:ext uri="{FF2B5EF4-FFF2-40B4-BE49-F238E27FC236}">
                <a16:creationId xmlns:a16="http://schemas.microsoft.com/office/drawing/2014/main" id="{2F087A4D-791A-D49A-5B3C-E8FC966D672D}"/>
              </a:ext>
            </a:extLst>
          </p:cNvPr>
          <p:cNvSpPr>
            <a:spLocks noGrp="1"/>
          </p:cNvSpPr>
          <p:nvPr>
            <p:ph type="ftr" sz="quarter" idx="35"/>
          </p:nvPr>
        </p:nvSpPr>
        <p:spPr/>
        <p:txBody>
          <a:bodyPr/>
          <a:lstStyle/>
          <a:p>
            <a:pPr>
              <a:spcBef>
                <a:spcPts val="1000"/>
              </a:spcBef>
              <a:buFont typeface="Arial" panose="020B0604020202020204" pitchFamily="34" charset="0"/>
              <a:buNone/>
            </a:pPr>
            <a:r>
              <a:rPr lang="en-US"/>
              <a:t>Presentation Title | Author | Date</a:t>
            </a:r>
          </a:p>
        </p:txBody>
      </p:sp>
      <p:sp>
        <p:nvSpPr>
          <p:cNvPr id="11" name="Slide Number Placeholder 10">
            <a:extLst>
              <a:ext uri="{FF2B5EF4-FFF2-40B4-BE49-F238E27FC236}">
                <a16:creationId xmlns:a16="http://schemas.microsoft.com/office/drawing/2014/main" id="{10D2EAC5-CE01-DB50-8B16-B7D064FC7921}"/>
              </a:ext>
            </a:extLst>
          </p:cNvPr>
          <p:cNvSpPr>
            <a:spLocks noGrp="1"/>
          </p:cNvSpPr>
          <p:nvPr>
            <p:ph type="sldNum" sz="quarter" idx="36"/>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249577812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BFE959-AAB6-76DF-7517-8AE8C424F99C}"/>
              </a:ext>
            </a:extLst>
          </p:cNvPr>
          <p:cNvSpPr>
            <a:spLocks noGrp="1"/>
          </p:cNvSpPr>
          <p:nvPr>
            <p:ph type="title"/>
          </p:nvPr>
        </p:nvSpPr>
        <p:spPr>
          <a:xfrm>
            <a:off x="2402003" y="1916112"/>
            <a:ext cx="7387993" cy="1512887"/>
          </a:xfrm>
          <a:prstGeom prst="rect">
            <a:avLst/>
          </a:prstGeom>
        </p:spPr>
        <p:txBody>
          <a:bodyPr wrap="square" anchor="b">
            <a:noAutofit/>
          </a:bodyPr>
          <a:lstStyle>
            <a:lvl1pPr algn="ctr">
              <a:defRPr sz="3200"/>
            </a:lvl1pPr>
          </a:lstStyle>
          <a:p>
            <a:r>
              <a:rPr lang="en-GB"/>
              <a:t>Click to edit Master title style</a:t>
            </a:r>
            <a:endParaRPr lang="en-US"/>
          </a:p>
        </p:txBody>
      </p:sp>
      <p:sp>
        <p:nvSpPr>
          <p:cNvPr id="6" name="Text Placeholder 8">
            <a:extLst>
              <a:ext uri="{FF2B5EF4-FFF2-40B4-BE49-F238E27FC236}">
                <a16:creationId xmlns:a16="http://schemas.microsoft.com/office/drawing/2014/main" id="{B8EC071D-C9EA-D72D-472D-47AC8DAE4AFA}"/>
              </a:ext>
            </a:extLst>
          </p:cNvPr>
          <p:cNvSpPr>
            <a:spLocks noGrp="1"/>
          </p:cNvSpPr>
          <p:nvPr>
            <p:ph type="body" sz="quarter" idx="13"/>
          </p:nvPr>
        </p:nvSpPr>
        <p:spPr>
          <a:xfrm>
            <a:off x="2402003" y="4025468"/>
            <a:ext cx="7387993" cy="916420"/>
          </a:xfrm>
          <a:prstGeom prst="rect">
            <a:avLst/>
          </a:prstGeom>
        </p:spPr>
        <p:txBody>
          <a:bodyPr wrap="square">
            <a:noAutofit/>
          </a:bodyPr>
          <a:lstStyle>
            <a:lvl1pPr algn="ctr">
              <a:defRPr sz="2000"/>
            </a:lvl1pPr>
            <a:lvl2pPr>
              <a:defRPr sz="2000"/>
            </a:lvl2pPr>
            <a:lvl3pPr>
              <a:defRPr sz="2000"/>
            </a:lvl3pPr>
            <a:lvl4pPr>
              <a:defRPr sz="2000"/>
            </a:lvl4pPr>
            <a:lvl5pPr>
              <a:defRPr sz="2000"/>
            </a:lvl5pPr>
          </a:lstStyle>
          <a:p>
            <a:pPr lvl="0"/>
            <a:r>
              <a:rPr lang="en-GB"/>
              <a:t>Click to edit Master text styles</a:t>
            </a:r>
          </a:p>
        </p:txBody>
      </p:sp>
      <p:sp>
        <p:nvSpPr>
          <p:cNvPr id="2" name="Date Placeholder 1">
            <a:extLst>
              <a:ext uri="{FF2B5EF4-FFF2-40B4-BE49-F238E27FC236}">
                <a16:creationId xmlns:a16="http://schemas.microsoft.com/office/drawing/2014/main" id="{25DA0F86-0671-8E7B-89CC-0C93E2863AD9}"/>
              </a:ext>
            </a:extLst>
          </p:cNvPr>
          <p:cNvSpPr>
            <a:spLocks noGrp="1"/>
          </p:cNvSpPr>
          <p:nvPr>
            <p:ph type="dt" sz="half" idx="1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171237DF-0364-7905-A8E2-C1340891D281}"/>
              </a:ext>
            </a:extLst>
          </p:cNvPr>
          <p:cNvSpPr>
            <a:spLocks noGrp="1"/>
          </p:cNvSpPr>
          <p:nvPr>
            <p:ph type="ftr" sz="quarter" idx="15"/>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EFF01201-323D-41B8-D863-E6A33F5F29E7}"/>
              </a:ext>
            </a:extLst>
          </p:cNvPr>
          <p:cNvSpPr>
            <a:spLocks noGrp="1"/>
          </p:cNvSpPr>
          <p:nvPr>
            <p:ph type="sldNum" sz="quarter" idx="16"/>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148038017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2">
    <p:spTree>
      <p:nvGrpSpPr>
        <p:cNvPr id="1" name=""/>
        <p:cNvGrpSpPr/>
        <p:nvPr/>
      </p:nvGrpSpPr>
      <p:grpSpPr>
        <a:xfrm>
          <a:off x="0" y="0"/>
          <a:ext cx="0" cy="0"/>
          <a:chOff x="0" y="0"/>
          <a:chExt cx="0" cy="0"/>
        </a:xfrm>
      </p:grpSpPr>
      <p:sp>
        <p:nvSpPr>
          <p:cNvPr id="3" name="Picture Placeholder 10">
            <a:extLst>
              <a:ext uri="{FF2B5EF4-FFF2-40B4-BE49-F238E27FC236}">
                <a16:creationId xmlns:a16="http://schemas.microsoft.com/office/drawing/2014/main" id="{92A14B44-A6BB-FD7D-633A-78C683F4F269}"/>
              </a:ext>
            </a:extLst>
          </p:cNvPr>
          <p:cNvSpPr>
            <a:spLocks noGrp="1"/>
          </p:cNvSpPr>
          <p:nvPr>
            <p:ph type="pic" sz="quarter" idx="14"/>
          </p:nvPr>
        </p:nvSpPr>
        <p:spPr>
          <a:xfrm>
            <a:off x="-1" y="0"/>
            <a:ext cx="12192001" cy="6858000"/>
          </a:xfrm>
          <a:prstGeom prst="rect">
            <a:avLst/>
          </a:prstGeom>
          <a:solidFill>
            <a:schemeClr val="bg2"/>
          </a:solidFill>
        </p:spPr>
        <p:txBody>
          <a:bodyPr vert="horz" lIns="0" tIns="0" rIns="0" bIns="0" rtlCol="0">
            <a:noAutofit/>
          </a:bodyPr>
          <a:lstStyle>
            <a:lvl1pPr>
              <a:defRPr lang="en-US">
                <a:solidFill>
                  <a:schemeClr val="tx2"/>
                </a:solidFill>
              </a:defRPr>
            </a:lvl1pPr>
          </a:lstStyle>
          <a:p>
            <a:pPr marR="0" lvl="0" fontAlgn="auto">
              <a:spcAft>
                <a:spcPts val="0"/>
              </a:spcAft>
              <a:buClrTx/>
              <a:buSzTx/>
              <a:tabLst/>
            </a:pPr>
            <a:r>
              <a:rPr lang="en-GB"/>
              <a:t>Click icon to add picture</a:t>
            </a:r>
            <a:endParaRPr lang="en-US"/>
          </a:p>
        </p:txBody>
      </p:sp>
      <p:sp>
        <p:nvSpPr>
          <p:cNvPr id="5" name="Title 1">
            <a:extLst>
              <a:ext uri="{FF2B5EF4-FFF2-40B4-BE49-F238E27FC236}">
                <a16:creationId xmlns:a16="http://schemas.microsoft.com/office/drawing/2014/main" id="{8ABFE959-AAB6-76DF-7517-8AE8C424F99C}"/>
              </a:ext>
            </a:extLst>
          </p:cNvPr>
          <p:cNvSpPr>
            <a:spLocks noGrp="1"/>
          </p:cNvSpPr>
          <p:nvPr>
            <p:ph type="title"/>
          </p:nvPr>
        </p:nvSpPr>
        <p:spPr>
          <a:xfrm>
            <a:off x="2402003" y="1916112"/>
            <a:ext cx="7387993" cy="1512887"/>
          </a:xfrm>
          <a:prstGeom prst="rect">
            <a:avLst/>
          </a:prstGeom>
          <a:effectLst>
            <a:outerShdw blurRad="1270000" dir="5400000" algn="ctr" rotWithShape="0">
              <a:schemeClr val="bg1"/>
            </a:outerShdw>
          </a:effectLst>
        </p:spPr>
        <p:txBody>
          <a:bodyPr wrap="square" anchor="b">
            <a:noAutofit/>
          </a:bodyPr>
          <a:lstStyle>
            <a:lvl1pPr algn="ctr">
              <a:defRPr sz="3200">
                <a:effectLst>
                  <a:outerShdw blurRad="1016000" dir="5400000" algn="ctr" rotWithShape="0">
                    <a:schemeClr val="bg1"/>
                  </a:outerShdw>
                </a:effectLst>
              </a:defRPr>
            </a:lvl1pPr>
          </a:lstStyle>
          <a:p>
            <a:r>
              <a:rPr lang="en-GB"/>
              <a:t>Click to edit Master title style</a:t>
            </a:r>
            <a:endParaRPr lang="en-US"/>
          </a:p>
        </p:txBody>
      </p:sp>
      <p:sp>
        <p:nvSpPr>
          <p:cNvPr id="6" name="Text Placeholder 8">
            <a:extLst>
              <a:ext uri="{FF2B5EF4-FFF2-40B4-BE49-F238E27FC236}">
                <a16:creationId xmlns:a16="http://schemas.microsoft.com/office/drawing/2014/main" id="{B8EC071D-C9EA-D72D-472D-47AC8DAE4AFA}"/>
              </a:ext>
            </a:extLst>
          </p:cNvPr>
          <p:cNvSpPr>
            <a:spLocks noGrp="1"/>
          </p:cNvSpPr>
          <p:nvPr>
            <p:ph type="body" sz="quarter" idx="13"/>
          </p:nvPr>
        </p:nvSpPr>
        <p:spPr>
          <a:xfrm>
            <a:off x="2402003" y="4025468"/>
            <a:ext cx="7387993" cy="916420"/>
          </a:xfrm>
          <a:prstGeom prst="rect">
            <a:avLst/>
          </a:prstGeom>
          <a:effectLst>
            <a:outerShdw blurRad="1270000" dir="5400000" algn="ctr" rotWithShape="0">
              <a:schemeClr val="tx1"/>
            </a:outerShdw>
          </a:effectLst>
        </p:spPr>
        <p:txBody>
          <a:bodyPr wrap="square">
            <a:noAutofit/>
          </a:bodyPr>
          <a:lstStyle>
            <a:lvl1pPr algn="ctr">
              <a:defRPr sz="2000"/>
            </a:lvl1pPr>
            <a:lvl2pPr>
              <a:defRPr sz="2000"/>
            </a:lvl2pPr>
            <a:lvl3pPr>
              <a:defRPr sz="2000"/>
            </a:lvl3pPr>
            <a:lvl4pPr>
              <a:defRPr sz="2000"/>
            </a:lvl4pPr>
            <a:lvl5pPr>
              <a:defRPr sz="2000"/>
            </a:lvl5pPr>
          </a:lstStyle>
          <a:p>
            <a:pPr lvl="0"/>
            <a:r>
              <a:rPr lang="en-GB"/>
              <a:t>Click to edit Master text styles</a:t>
            </a:r>
          </a:p>
        </p:txBody>
      </p:sp>
      <p:grpSp>
        <p:nvGrpSpPr>
          <p:cNvPr id="4" name="Group 37">
            <a:extLst>
              <a:ext uri="{FF2B5EF4-FFF2-40B4-BE49-F238E27FC236}">
                <a16:creationId xmlns:a16="http://schemas.microsoft.com/office/drawing/2014/main" id="{E8DCFB6B-60A4-4B0D-65C2-1D7942E291B7}"/>
              </a:ext>
            </a:extLst>
          </p:cNvPr>
          <p:cNvGrpSpPr/>
          <p:nvPr userDrawn="1"/>
        </p:nvGrpSpPr>
        <p:grpSpPr>
          <a:xfrm>
            <a:off x="11770322" y="176700"/>
            <a:ext cx="260230" cy="240782"/>
            <a:chOff x="5481638" y="2859088"/>
            <a:chExt cx="1231900" cy="1139825"/>
          </a:xfrm>
          <a:solidFill>
            <a:schemeClr val="tx2"/>
          </a:solidFill>
        </p:grpSpPr>
        <p:sp>
          <p:nvSpPr>
            <p:cNvPr id="10" name="Freeform 320">
              <a:extLst>
                <a:ext uri="{FF2B5EF4-FFF2-40B4-BE49-F238E27FC236}">
                  <a16:creationId xmlns:a16="http://schemas.microsoft.com/office/drawing/2014/main" id="{11A80CDE-EE2B-7402-E74C-9302E3E2153B}"/>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321">
              <a:extLst>
                <a:ext uri="{FF2B5EF4-FFF2-40B4-BE49-F238E27FC236}">
                  <a16:creationId xmlns:a16="http://schemas.microsoft.com/office/drawing/2014/main" id="{E7C3D5A4-BCD5-D2B6-A233-DD06770E663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7" name="Date Placeholder 6">
            <a:extLst>
              <a:ext uri="{FF2B5EF4-FFF2-40B4-BE49-F238E27FC236}">
                <a16:creationId xmlns:a16="http://schemas.microsoft.com/office/drawing/2014/main" id="{A89C783F-ECF0-400F-625B-1174DA353ED6}"/>
              </a:ext>
            </a:extLst>
          </p:cNvPr>
          <p:cNvSpPr>
            <a:spLocks noGrp="1"/>
          </p:cNvSpPr>
          <p:nvPr>
            <p:ph type="dt" sz="half" idx="1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8" name="Footer Placeholder 7">
            <a:extLst>
              <a:ext uri="{FF2B5EF4-FFF2-40B4-BE49-F238E27FC236}">
                <a16:creationId xmlns:a16="http://schemas.microsoft.com/office/drawing/2014/main" id="{E963FE97-BD6A-CDBA-FDC4-7FD36F568FAA}"/>
              </a:ext>
            </a:extLst>
          </p:cNvPr>
          <p:cNvSpPr>
            <a:spLocks noGrp="1"/>
          </p:cNvSpPr>
          <p:nvPr>
            <p:ph type="ftr" sz="quarter" idx="16"/>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0C4280B5-66EA-9D4A-0937-55B23CC6BA72}"/>
              </a:ext>
            </a:extLst>
          </p:cNvPr>
          <p:cNvSpPr>
            <a:spLocks noGrp="1"/>
          </p:cNvSpPr>
          <p:nvPr>
            <p:ph type="sldNum" sz="quarter" idx="17"/>
          </p:nvPr>
        </p:nvSpPr>
        <p:spPr/>
        <p:txBody>
          <a:bodyPr/>
          <a:lstStyle/>
          <a:p>
            <a:pPr algn="r"/>
            <a:fld id="{5D9A5160-6218-4E5A-B9E6-B93E3DAE377C}" type="slidenum">
              <a:rPr lang="en-US" smtClean="0"/>
              <a:pPr algn="r"/>
              <a:t>‹#›</a:t>
            </a:fld>
            <a:endParaRPr lang="en-US"/>
          </a:p>
        </p:txBody>
      </p:sp>
      <p:sp>
        <p:nvSpPr>
          <p:cNvPr id="12" name="Rectangle 11">
            <a:extLst>
              <a:ext uri="{FF2B5EF4-FFF2-40B4-BE49-F238E27FC236}">
                <a16:creationId xmlns:a16="http://schemas.microsoft.com/office/drawing/2014/main" id="{C8378EDF-F264-AE6B-4902-0566657C59CA}"/>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200312301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clusion 1">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50CBB0B-9D54-C4B7-F774-A406AEB759DC}"/>
              </a:ext>
            </a:extLst>
          </p:cNvPr>
          <p:cNvSpPr>
            <a:spLocks noGrp="1"/>
          </p:cNvSpPr>
          <p:nvPr>
            <p:ph type="title"/>
          </p:nvPr>
        </p:nvSpPr>
        <p:spPr>
          <a:xfrm>
            <a:off x="550863" y="2154596"/>
            <a:ext cx="4170329" cy="2737444"/>
          </a:xfrm>
          <a:prstGeom prst="rect">
            <a:avLst/>
          </a:prstGeom>
        </p:spPr>
        <p:txBody>
          <a:bodyPr anchor="t">
            <a:noAutofit/>
          </a:bodyPr>
          <a:lstStyle>
            <a:lvl1pPr>
              <a:defRPr sz="4800"/>
            </a:lvl1pPr>
          </a:lstStyle>
          <a:p>
            <a:r>
              <a:rPr lang="en-GB"/>
              <a:t>Click to edit Master title style</a:t>
            </a:r>
            <a:endParaRPr lang="en-US"/>
          </a:p>
        </p:txBody>
      </p:sp>
      <p:sp>
        <p:nvSpPr>
          <p:cNvPr id="14" name="Content Placeholder 3">
            <a:extLst>
              <a:ext uri="{FF2B5EF4-FFF2-40B4-BE49-F238E27FC236}">
                <a16:creationId xmlns:a16="http://schemas.microsoft.com/office/drawing/2014/main" id="{D898CD75-E929-80D9-7E35-D845DA59F5F4}"/>
              </a:ext>
            </a:extLst>
          </p:cNvPr>
          <p:cNvSpPr>
            <a:spLocks noGrp="1"/>
          </p:cNvSpPr>
          <p:nvPr>
            <p:ph sz="quarter" idx="17"/>
          </p:nvPr>
        </p:nvSpPr>
        <p:spPr>
          <a:xfrm>
            <a:off x="6096000" y="2154597"/>
            <a:ext cx="5524500" cy="4154128"/>
          </a:xfrm>
          <a:prstGeom prst="rect">
            <a:avLst/>
          </a:prstGeom>
        </p:spPr>
        <p:txBody>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2" name="Date Placeholder 1">
            <a:extLst>
              <a:ext uri="{FF2B5EF4-FFF2-40B4-BE49-F238E27FC236}">
                <a16:creationId xmlns:a16="http://schemas.microsoft.com/office/drawing/2014/main" id="{6675C0CD-B201-48FA-8898-D28C8222DF46}"/>
              </a:ext>
            </a:extLst>
          </p:cNvPr>
          <p:cNvSpPr>
            <a:spLocks noGrp="1"/>
          </p:cNvSpPr>
          <p:nvPr>
            <p:ph type="dt" sz="half" idx="1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F9256B1F-AF19-57A9-BBFC-39BE648B8B07}"/>
              </a:ext>
            </a:extLst>
          </p:cNvPr>
          <p:cNvSpPr>
            <a:spLocks noGrp="1"/>
          </p:cNvSpPr>
          <p:nvPr>
            <p:ph type="ftr" sz="quarter" idx="19"/>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BC3570AA-A4CD-2BF9-8162-4B5702F24CA5}"/>
              </a:ext>
            </a:extLst>
          </p:cNvPr>
          <p:cNvSpPr>
            <a:spLocks noGrp="1"/>
          </p:cNvSpPr>
          <p:nvPr>
            <p:ph type="sldNum" sz="quarter" idx="20"/>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86892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Title Only">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BE487657-0883-7612-E021-FE58E865E605}"/>
              </a:ext>
            </a:extLst>
          </p:cNvPr>
          <p:cNvSpPr>
            <a:spLocks noGrp="1"/>
          </p:cNvSpPr>
          <p:nvPr>
            <p:ph type="title"/>
          </p:nvPr>
        </p:nvSpPr>
        <p:spPr>
          <a:xfrm>
            <a:off x="551384" y="549274"/>
            <a:ext cx="11089754" cy="1079526"/>
          </a:xfrm>
          <a:prstGeom prst="rect">
            <a:avLst/>
          </a:prstGeom>
        </p:spPr>
        <p:txBody>
          <a:bodyPr vert="horz" lIns="0" tIns="0" rIns="0" bIns="180000" rtlCol="0" anchor="t" anchorCtr="0">
            <a:noAutofit/>
          </a:bodyPr>
          <a:lstStyle/>
          <a:p>
            <a:r>
              <a:rPr lang="en-US"/>
              <a:t>Click to edit Master title style</a:t>
            </a:r>
            <a:endParaRPr lang="de-DE"/>
          </a:p>
        </p:txBody>
      </p:sp>
      <p:sp>
        <p:nvSpPr>
          <p:cNvPr id="2" name="Date Placeholder 1">
            <a:extLst>
              <a:ext uri="{FF2B5EF4-FFF2-40B4-BE49-F238E27FC236}">
                <a16:creationId xmlns:a16="http://schemas.microsoft.com/office/drawing/2014/main" id="{BEDB0147-F7F5-E546-1ECA-83A31B190AA4}"/>
              </a:ext>
            </a:extLst>
          </p:cNvPr>
          <p:cNvSpPr>
            <a:spLocks noGrp="1"/>
          </p:cNvSpPr>
          <p:nvPr>
            <p:ph type="dt" sz="half" idx="10"/>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E2061504-2F2B-9C02-1CC7-E602D4D0BAFF}"/>
              </a:ext>
            </a:extLst>
          </p:cNvPr>
          <p:cNvSpPr>
            <a:spLocks noGrp="1"/>
          </p:cNvSpPr>
          <p:nvPr>
            <p:ph type="ftr" sz="quarter" idx="11"/>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60B082C7-F6F9-9466-6D2B-2587514764F0}"/>
              </a:ext>
            </a:extLst>
          </p:cNvPr>
          <p:cNvSpPr>
            <a:spLocks noGrp="1"/>
          </p:cNvSpPr>
          <p:nvPr>
            <p:ph type="sldNum" sz="quarter" idx="12"/>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394434488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clusion 1 Photo">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1C08FB90-AF58-85B5-3914-77B3471EE049}"/>
              </a:ext>
            </a:extLst>
          </p:cNvPr>
          <p:cNvSpPr>
            <a:spLocks noGrp="1"/>
          </p:cNvSpPr>
          <p:nvPr>
            <p:ph type="pic" sz="quarter" idx="13"/>
          </p:nvPr>
        </p:nvSpPr>
        <p:spPr>
          <a:xfrm>
            <a:off x="-1" y="0"/>
            <a:ext cx="12192001" cy="6858000"/>
          </a:xfrm>
          <a:prstGeom prst="rect">
            <a:avLst/>
          </a:prstGeom>
          <a:solidFill>
            <a:schemeClr val="bg2"/>
          </a:solidFill>
        </p:spPr>
        <p:txBody>
          <a:bodyPr vert="horz" lIns="0" tIns="0" rIns="0" bIns="0" rtlCol="0">
            <a:noAutofit/>
          </a:bodyPr>
          <a:lstStyle>
            <a:lvl1pPr>
              <a:defRPr lang="en-US">
                <a:solidFill>
                  <a:schemeClr val="tx2"/>
                </a:solidFill>
              </a:defRPr>
            </a:lvl1pPr>
          </a:lstStyle>
          <a:p>
            <a:pPr marR="0" lvl="0" fontAlgn="auto">
              <a:spcAft>
                <a:spcPts val="0"/>
              </a:spcAft>
              <a:buClrTx/>
              <a:buSzTx/>
              <a:tabLst/>
            </a:pPr>
            <a:r>
              <a:rPr lang="en-GB"/>
              <a:t>Click icon to add picture</a:t>
            </a:r>
            <a:endParaRPr lang="en-US"/>
          </a:p>
        </p:txBody>
      </p:sp>
      <p:grpSp>
        <p:nvGrpSpPr>
          <p:cNvPr id="18" name="Group 37">
            <a:extLst>
              <a:ext uri="{FF2B5EF4-FFF2-40B4-BE49-F238E27FC236}">
                <a16:creationId xmlns:a16="http://schemas.microsoft.com/office/drawing/2014/main" id="{B238B840-392C-6B23-C7F8-B8EC2EF15370}"/>
              </a:ext>
            </a:extLst>
          </p:cNvPr>
          <p:cNvGrpSpPr/>
          <p:nvPr userDrawn="1"/>
        </p:nvGrpSpPr>
        <p:grpSpPr>
          <a:xfrm>
            <a:off x="11770322" y="176700"/>
            <a:ext cx="260230" cy="240782"/>
            <a:chOff x="5481638" y="2859088"/>
            <a:chExt cx="1231900" cy="1139825"/>
          </a:xfrm>
          <a:solidFill>
            <a:schemeClr val="tx2"/>
          </a:solidFill>
        </p:grpSpPr>
        <p:sp>
          <p:nvSpPr>
            <p:cNvPr id="19" name="Freeform 320">
              <a:extLst>
                <a:ext uri="{FF2B5EF4-FFF2-40B4-BE49-F238E27FC236}">
                  <a16:creationId xmlns:a16="http://schemas.microsoft.com/office/drawing/2014/main" id="{5AC339D1-9C35-81ED-0B7F-C130E6787E68}"/>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321">
              <a:extLst>
                <a:ext uri="{FF2B5EF4-FFF2-40B4-BE49-F238E27FC236}">
                  <a16:creationId xmlns:a16="http://schemas.microsoft.com/office/drawing/2014/main" id="{0D37148D-C32E-3E09-B420-49DC5A9F6EA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1" name="Title 1">
            <a:extLst>
              <a:ext uri="{FF2B5EF4-FFF2-40B4-BE49-F238E27FC236}">
                <a16:creationId xmlns:a16="http://schemas.microsoft.com/office/drawing/2014/main" id="{28231349-D5BA-64A4-A1C7-EDC789C8DEEB}"/>
              </a:ext>
            </a:extLst>
          </p:cNvPr>
          <p:cNvSpPr>
            <a:spLocks noGrp="1"/>
          </p:cNvSpPr>
          <p:nvPr>
            <p:ph type="title"/>
          </p:nvPr>
        </p:nvSpPr>
        <p:spPr>
          <a:xfrm>
            <a:off x="550863" y="2154596"/>
            <a:ext cx="4170329" cy="2737444"/>
          </a:xfrm>
          <a:prstGeom prst="rect">
            <a:avLst/>
          </a:prstGeom>
        </p:spPr>
        <p:txBody>
          <a:bodyPr anchor="t">
            <a:noAutofit/>
          </a:bodyPr>
          <a:lstStyle>
            <a:lvl1pPr>
              <a:defRPr sz="4800"/>
            </a:lvl1pPr>
          </a:lstStyle>
          <a:p>
            <a:r>
              <a:rPr lang="en-GB"/>
              <a:t>Click to edit Master title style</a:t>
            </a:r>
            <a:endParaRPr lang="en-US"/>
          </a:p>
        </p:txBody>
      </p:sp>
      <p:sp>
        <p:nvSpPr>
          <p:cNvPr id="22" name="Content Placeholder 3">
            <a:extLst>
              <a:ext uri="{FF2B5EF4-FFF2-40B4-BE49-F238E27FC236}">
                <a16:creationId xmlns:a16="http://schemas.microsoft.com/office/drawing/2014/main" id="{6B455CB3-CA48-68B3-77F6-EB2C98EE7BD0}"/>
              </a:ext>
            </a:extLst>
          </p:cNvPr>
          <p:cNvSpPr>
            <a:spLocks noGrp="1"/>
          </p:cNvSpPr>
          <p:nvPr>
            <p:ph sz="quarter" idx="17"/>
          </p:nvPr>
        </p:nvSpPr>
        <p:spPr>
          <a:xfrm>
            <a:off x="6096000" y="2154597"/>
            <a:ext cx="5524500" cy="4154128"/>
          </a:xfrm>
          <a:prstGeom prst="rect">
            <a:avLst/>
          </a:prstGeom>
        </p:spPr>
        <p:txBody>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3" name="Date Placeholder 2">
            <a:extLst>
              <a:ext uri="{FF2B5EF4-FFF2-40B4-BE49-F238E27FC236}">
                <a16:creationId xmlns:a16="http://schemas.microsoft.com/office/drawing/2014/main" id="{A4C643C2-792F-C4F9-8947-9D98ACF1AEBB}"/>
              </a:ext>
            </a:extLst>
          </p:cNvPr>
          <p:cNvSpPr>
            <a:spLocks noGrp="1"/>
          </p:cNvSpPr>
          <p:nvPr>
            <p:ph type="dt" sz="half" idx="1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A52FB4D8-DBA4-5281-5D67-FB422A937104}"/>
              </a:ext>
            </a:extLst>
          </p:cNvPr>
          <p:cNvSpPr>
            <a:spLocks noGrp="1"/>
          </p:cNvSpPr>
          <p:nvPr>
            <p:ph type="ftr" sz="quarter" idx="19"/>
          </p:nvPr>
        </p:nvSpPr>
        <p:spPr/>
        <p:txBody>
          <a:bodyPr/>
          <a:lstStyle/>
          <a:p>
            <a:pPr>
              <a:spcBef>
                <a:spcPts val="1000"/>
              </a:spcBef>
              <a:buFont typeface="Arial" panose="020B0604020202020204" pitchFamily="34" charset="0"/>
              <a:buNone/>
            </a:pPr>
            <a:r>
              <a:rPr lang="en-US"/>
              <a:t>Presentation Title | Author | Date</a:t>
            </a:r>
          </a:p>
        </p:txBody>
      </p:sp>
      <p:sp>
        <p:nvSpPr>
          <p:cNvPr id="8" name="Slide Number Placeholder 7">
            <a:extLst>
              <a:ext uri="{FF2B5EF4-FFF2-40B4-BE49-F238E27FC236}">
                <a16:creationId xmlns:a16="http://schemas.microsoft.com/office/drawing/2014/main" id="{E57C4584-3CE6-4CE2-6DEF-D027BB2EE79D}"/>
              </a:ext>
            </a:extLst>
          </p:cNvPr>
          <p:cNvSpPr>
            <a:spLocks noGrp="1"/>
          </p:cNvSpPr>
          <p:nvPr>
            <p:ph type="sldNum" sz="quarter" idx="20"/>
          </p:nvPr>
        </p:nvSpPr>
        <p:spPr/>
        <p:txBody>
          <a:bodyPr/>
          <a:lstStyle/>
          <a:p>
            <a:pPr algn="r"/>
            <a:fld id="{5D9A5160-6218-4E5A-B9E6-B93E3DAE377C}" type="slidenum">
              <a:rPr lang="en-US" smtClean="0"/>
              <a:pPr algn="r"/>
              <a:t>‹#›</a:t>
            </a:fld>
            <a:endParaRPr lang="en-US"/>
          </a:p>
        </p:txBody>
      </p:sp>
      <p:sp>
        <p:nvSpPr>
          <p:cNvPr id="5" name="Rectangle 4">
            <a:extLst>
              <a:ext uri="{FF2B5EF4-FFF2-40B4-BE49-F238E27FC236}">
                <a16:creationId xmlns:a16="http://schemas.microsoft.com/office/drawing/2014/main" id="{0ADFD7EF-55BA-6108-D723-8B49D285878A}"/>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257872751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clus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481328" y="1517904"/>
            <a:ext cx="3685032" cy="3185499"/>
          </a:xfrm>
          <a:prstGeom prst="rect">
            <a:avLst/>
          </a:prstGeom>
        </p:spPr>
        <p:txBody>
          <a:bodyPr anchor="t">
            <a:noAutofit/>
          </a:bodyPr>
          <a:lstStyle>
            <a:lvl1pPr>
              <a:defRPr sz="2400"/>
            </a:lvl1pPr>
          </a:lstStyle>
          <a:p>
            <a:r>
              <a:rPr lang="en-GB"/>
              <a:t>Click to edit Master title style</a:t>
            </a:r>
            <a:endParaRPr lang="en-US"/>
          </a:p>
        </p:txBody>
      </p:sp>
      <p:sp>
        <p:nvSpPr>
          <p:cNvPr id="4" name="Content Placeholder 3">
            <a:extLst>
              <a:ext uri="{FF2B5EF4-FFF2-40B4-BE49-F238E27FC236}">
                <a16:creationId xmlns:a16="http://schemas.microsoft.com/office/drawing/2014/main" id="{64F9B09F-7191-4FCF-3B0D-173D1B5BE8AA}"/>
              </a:ext>
            </a:extLst>
          </p:cNvPr>
          <p:cNvSpPr>
            <a:spLocks noGrp="1"/>
          </p:cNvSpPr>
          <p:nvPr>
            <p:ph sz="quarter" idx="17"/>
          </p:nvPr>
        </p:nvSpPr>
        <p:spPr>
          <a:xfrm>
            <a:off x="7949096" y="4882895"/>
            <a:ext cx="3671404" cy="1425829"/>
          </a:xfrm>
          <a:prstGeom prst="rect">
            <a:avLst/>
          </a:prstGeom>
        </p:spPr>
        <p:txBody>
          <a:bodyPr/>
          <a:lstStyle>
            <a:lvl1pPr>
              <a:defRPr sz="3200"/>
            </a:lvl1pPr>
            <a:lvl2pPr>
              <a:defRPr sz="3200"/>
            </a:lvl2pPr>
            <a:lvl3pPr>
              <a:defRPr sz="3200"/>
            </a:lvl3pPr>
            <a:lvl4pPr>
              <a:defRPr sz="3200"/>
            </a:lvl4pPr>
            <a:lvl5pPr>
              <a:defRPr sz="3200"/>
            </a:lvl5pPr>
          </a:lstStyle>
          <a:p>
            <a:pPr lvl="0"/>
            <a:r>
              <a:rPr lang="en-GB"/>
              <a:t>Click to edit Master text styles</a:t>
            </a:r>
            <a:endParaRPr lang="de-DE"/>
          </a:p>
        </p:txBody>
      </p:sp>
      <p:sp>
        <p:nvSpPr>
          <p:cNvPr id="3" name="Date Placeholder 2">
            <a:extLst>
              <a:ext uri="{FF2B5EF4-FFF2-40B4-BE49-F238E27FC236}">
                <a16:creationId xmlns:a16="http://schemas.microsoft.com/office/drawing/2014/main" id="{264E1E5F-AAC2-AF0C-AE50-D6C8CAC8D660}"/>
              </a:ext>
            </a:extLst>
          </p:cNvPr>
          <p:cNvSpPr>
            <a:spLocks noGrp="1"/>
          </p:cNvSpPr>
          <p:nvPr>
            <p:ph type="dt" sz="half" idx="1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5" name="Footer Placeholder 4">
            <a:extLst>
              <a:ext uri="{FF2B5EF4-FFF2-40B4-BE49-F238E27FC236}">
                <a16:creationId xmlns:a16="http://schemas.microsoft.com/office/drawing/2014/main" id="{8668B2BB-C901-7E39-8BB1-A3156A1356CF}"/>
              </a:ext>
            </a:extLst>
          </p:cNvPr>
          <p:cNvSpPr>
            <a:spLocks noGrp="1"/>
          </p:cNvSpPr>
          <p:nvPr>
            <p:ph type="ftr" sz="quarter" idx="19"/>
          </p:nvPr>
        </p:nvSpPr>
        <p:spPr/>
        <p:txBody>
          <a:bodyPr/>
          <a:lstStyle/>
          <a:p>
            <a:pPr>
              <a:spcBef>
                <a:spcPts val="1000"/>
              </a:spcBef>
              <a:buFont typeface="Arial" panose="020B0604020202020204" pitchFamily="34" charset="0"/>
              <a:buNone/>
            </a:pPr>
            <a:r>
              <a:rPr lang="en-US"/>
              <a:t>Presentation Title | Author | Date</a:t>
            </a:r>
          </a:p>
        </p:txBody>
      </p:sp>
      <p:sp>
        <p:nvSpPr>
          <p:cNvPr id="6" name="Slide Number Placeholder 5">
            <a:extLst>
              <a:ext uri="{FF2B5EF4-FFF2-40B4-BE49-F238E27FC236}">
                <a16:creationId xmlns:a16="http://schemas.microsoft.com/office/drawing/2014/main" id="{8893293F-FEDA-4400-3E95-67F1711C243C}"/>
              </a:ext>
            </a:extLst>
          </p:cNvPr>
          <p:cNvSpPr>
            <a:spLocks noGrp="1"/>
          </p:cNvSpPr>
          <p:nvPr>
            <p:ph type="sldNum" sz="quarter" idx="20"/>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30472446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clusion 2 Photo">
    <p:spTree>
      <p:nvGrpSpPr>
        <p:cNvPr id="1" name=""/>
        <p:cNvGrpSpPr/>
        <p:nvPr/>
      </p:nvGrpSpPr>
      <p:grpSpPr>
        <a:xfrm>
          <a:off x="0" y="0"/>
          <a:ext cx="0" cy="0"/>
          <a:chOff x="0" y="0"/>
          <a:chExt cx="0" cy="0"/>
        </a:xfrm>
      </p:grpSpPr>
      <p:sp>
        <p:nvSpPr>
          <p:cNvPr id="3" name="Picture Placeholder 10">
            <a:extLst>
              <a:ext uri="{FF2B5EF4-FFF2-40B4-BE49-F238E27FC236}">
                <a16:creationId xmlns:a16="http://schemas.microsoft.com/office/drawing/2014/main" id="{B4DEBDB5-5781-B892-9D45-BC7289836339}"/>
              </a:ext>
            </a:extLst>
          </p:cNvPr>
          <p:cNvSpPr>
            <a:spLocks noGrp="1"/>
          </p:cNvSpPr>
          <p:nvPr>
            <p:ph type="pic" sz="quarter" idx="13"/>
          </p:nvPr>
        </p:nvSpPr>
        <p:spPr>
          <a:xfrm>
            <a:off x="-1" y="0"/>
            <a:ext cx="12192001" cy="6858000"/>
          </a:xfrm>
          <a:prstGeom prst="rect">
            <a:avLst/>
          </a:prstGeom>
          <a:solidFill>
            <a:schemeClr val="bg2"/>
          </a:solidFill>
        </p:spPr>
        <p:txBody>
          <a:bodyPr vert="horz" lIns="0" tIns="0" rIns="0" bIns="0" rtlCol="0">
            <a:noAutofit/>
          </a:bodyPr>
          <a:lstStyle>
            <a:lvl1pPr>
              <a:defRPr lang="en-US">
                <a:solidFill>
                  <a:schemeClr val="tx2"/>
                </a:solidFill>
              </a:defRPr>
            </a:lvl1pPr>
          </a:lstStyle>
          <a:p>
            <a:pPr marR="0" lvl="0" fontAlgn="auto">
              <a:spcAft>
                <a:spcPts val="0"/>
              </a:spcAft>
              <a:buClrTx/>
              <a:buSzTx/>
              <a:tabLst/>
            </a:pPr>
            <a:r>
              <a:rPr lang="en-GB"/>
              <a:t>Click icon to add picture</a:t>
            </a:r>
            <a:endParaRPr lang="en-US"/>
          </a:p>
        </p:txBody>
      </p:sp>
      <p:grpSp>
        <p:nvGrpSpPr>
          <p:cNvPr id="8" name="Group 37">
            <a:extLst>
              <a:ext uri="{FF2B5EF4-FFF2-40B4-BE49-F238E27FC236}">
                <a16:creationId xmlns:a16="http://schemas.microsoft.com/office/drawing/2014/main" id="{B3557B50-16D7-5FA8-651F-CC2B933AC012}"/>
              </a:ext>
            </a:extLst>
          </p:cNvPr>
          <p:cNvGrpSpPr/>
          <p:nvPr userDrawn="1"/>
        </p:nvGrpSpPr>
        <p:grpSpPr>
          <a:xfrm>
            <a:off x="11770322" y="176700"/>
            <a:ext cx="260230" cy="240782"/>
            <a:chOff x="5481638" y="2859088"/>
            <a:chExt cx="1231900" cy="1139825"/>
          </a:xfrm>
          <a:solidFill>
            <a:schemeClr val="tx2"/>
          </a:solidFill>
        </p:grpSpPr>
        <p:sp>
          <p:nvSpPr>
            <p:cNvPr id="9" name="Freeform 320">
              <a:extLst>
                <a:ext uri="{FF2B5EF4-FFF2-40B4-BE49-F238E27FC236}">
                  <a16:creationId xmlns:a16="http://schemas.microsoft.com/office/drawing/2014/main" id="{E6952A7A-F601-4BAD-037B-FE4C5D22E211}"/>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321">
              <a:extLst>
                <a:ext uri="{FF2B5EF4-FFF2-40B4-BE49-F238E27FC236}">
                  <a16:creationId xmlns:a16="http://schemas.microsoft.com/office/drawing/2014/main" id="{50E02094-C9C0-DAD7-629C-5EE19054F503}"/>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481328" y="1517904"/>
            <a:ext cx="3685032" cy="3185499"/>
          </a:xfrm>
          <a:prstGeom prst="rect">
            <a:avLst/>
          </a:prstGeom>
        </p:spPr>
        <p:txBody>
          <a:bodyPr anchor="t">
            <a:noAutofit/>
          </a:bodyPr>
          <a:lstStyle>
            <a:lvl1pPr>
              <a:defRPr sz="2400"/>
            </a:lvl1pPr>
          </a:lstStyle>
          <a:p>
            <a:r>
              <a:rPr lang="en-GB"/>
              <a:t>Click to edit Master title style</a:t>
            </a:r>
            <a:endParaRPr lang="en-US"/>
          </a:p>
        </p:txBody>
      </p:sp>
      <p:sp>
        <p:nvSpPr>
          <p:cNvPr id="4" name="Content Placeholder 3">
            <a:extLst>
              <a:ext uri="{FF2B5EF4-FFF2-40B4-BE49-F238E27FC236}">
                <a16:creationId xmlns:a16="http://schemas.microsoft.com/office/drawing/2014/main" id="{64F9B09F-7191-4FCF-3B0D-173D1B5BE8AA}"/>
              </a:ext>
            </a:extLst>
          </p:cNvPr>
          <p:cNvSpPr>
            <a:spLocks noGrp="1"/>
          </p:cNvSpPr>
          <p:nvPr>
            <p:ph sz="quarter" idx="17"/>
          </p:nvPr>
        </p:nvSpPr>
        <p:spPr>
          <a:xfrm>
            <a:off x="7949096" y="4882895"/>
            <a:ext cx="3671404" cy="1425829"/>
          </a:xfrm>
          <a:prstGeom prst="rect">
            <a:avLst/>
          </a:prstGeom>
        </p:spPr>
        <p:txBody>
          <a:bodyPr/>
          <a:lstStyle>
            <a:lvl1pPr>
              <a:defRPr sz="3200"/>
            </a:lvl1pPr>
            <a:lvl2pPr>
              <a:defRPr sz="3200"/>
            </a:lvl2pPr>
            <a:lvl3pPr>
              <a:defRPr sz="3200"/>
            </a:lvl3pPr>
            <a:lvl4pPr>
              <a:defRPr sz="3200"/>
            </a:lvl4pPr>
            <a:lvl5pPr>
              <a:defRPr sz="3200"/>
            </a:lvl5pPr>
          </a:lstStyle>
          <a:p>
            <a:pPr lvl="0"/>
            <a:r>
              <a:rPr lang="en-GB"/>
              <a:t>Click to edit Master text styles</a:t>
            </a:r>
            <a:endParaRPr lang="de-DE"/>
          </a:p>
        </p:txBody>
      </p:sp>
      <p:sp>
        <p:nvSpPr>
          <p:cNvPr id="6" name="Date Placeholder 5">
            <a:extLst>
              <a:ext uri="{FF2B5EF4-FFF2-40B4-BE49-F238E27FC236}">
                <a16:creationId xmlns:a16="http://schemas.microsoft.com/office/drawing/2014/main" id="{3D5694CE-65BB-B5AE-8A0A-0D6139768F69}"/>
              </a:ext>
            </a:extLst>
          </p:cNvPr>
          <p:cNvSpPr>
            <a:spLocks noGrp="1"/>
          </p:cNvSpPr>
          <p:nvPr>
            <p:ph type="dt" sz="half" idx="1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7" name="Footer Placeholder 6">
            <a:extLst>
              <a:ext uri="{FF2B5EF4-FFF2-40B4-BE49-F238E27FC236}">
                <a16:creationId xmlns:a16="http://schemas.microsoft.com/office/drawing/2014/main" id="{445A338C-0D29-C670-8302-E6BF5C4D5CB2}"/>
              </a:ext>
            </a:extLst>
          </p:cNvPr>
          <p:cNvSpPr>
            <a:spLocks noGrp="1"/>
          </p:cNvSpPr>
          <p:nvPr>
            <p:ph type="ftr" sz="quarter" idx="19"/>
          </p:nvPr>
        </p:nvSpPr>
        <p:spPr/>
        <p:txBody>
          <a:bodyPr/>
          <a:lstStyle/>
          <a:p>
            <a:pPr>
              <a:spcBef>
                <a:spcPts val="1000"/>
              </a:spcBef>
              <a:buFont typeface="Arial" panose="020B0604020202020204" pitchFamily="34" charset="0"/>
              <a:buNone/>
            </a:pPr>
            <a:r>
              <a:rPr lang="en-US"/>
              <a:t>Presentation Title | Author | Date</a:t>
            </a:r>
          </a:p>
        </p:txBody>
      </p:sp>
      <p:sp>
        <p:nvSpPr>
          <p:cNvPr id="11" name="Slide Number Placeholder 10">
            <a:extLst>
              <a:ext uri="{FF2B5EF4-FFF2-40B4-BE49-F238E27FC236}">
                <a16:creationId xmlns:a16="http://schemas.microsoft.com/office/drawing/2014/main" id="{A6873ED8-34DC-5D42-A830-4404A1698853}"/>
              </a:ext>
            </a:extLst>
          </p:cNvPr>
          <p:cNvSpPr>
            <a:spLocks noGrp="1"/>
          </p:cNvSpPr>
          <p:nvPr>
            <p:ph type="sldNum" sz="quarter" idx="20"/>
          </p:nvPr>
        </p:nvSpPr>
        <p:spPr/>
        <p:txBody>
          <a:bodyPr/>
          <a:lstStyle/>
          <a:p>
            <a:pPr algn="r"/>
            <a:fld id="{5D9A5160-6218-4E5A-B9E6-B93E3DAE377C}" type="slidenum">
              <a:rPr lang="en-US" smtClean="0"/>
              <a:pPr algn="r"/>
              <a:t>‹#›</a:t>
            </a:fld>
            <a:endParaRPr lang="en-US"/>
          </a:p>
        </p:txBody>
      </p:sp>
      <p:sp>
        <p:nvSpPr>
          <p:cNvPr id="12" name="Rectangle 11">
            <a:extLst>
              <a:ext uri="{FF2B5EF4-FFF2-40B4-BE49-F238E27FC236}">
                <a16:creationId xmlns:a16="http://schemas.microsoft.com/office/drawing/2014/main" id="{A3E99926-639A-88F1-278F-F14F7291B89E}"/>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314923938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clusio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EB54-2DDF-50B7-9D98-A038DEF17892}"/>
              </a:ext>
            </a:extLst>
          </p:cNvPr>
          <p:cNvSpPr>
            <a:spLocks noGrp="1"/>
          </p:cNvSpPr>
          <p:nvPr>
            <p:ph type="title"/>
          </p:nvPr>
        </p:nvSpPr>
        <p:spPr>
          <a:xfrm>
            <a:off x="7450171" y="2154596"/>
            <a:ext cx="4170329" cy="2737444"/>
          </a:xfrm>
          <a:prstGeom prst="rect">
            <a:avLst/>
          </a:prstGeom>
        </p:spPr>
        <p:txBody>
          <a:bodyPr anchor="b">
            <a:noAutofit/>
          </a:bodyPr>
          <a:lstStyle>
            <a:lvl1pPr algn="r">
              <a:defRPr sz="4800"/>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D927DA64-F18F-3B39-A8D7-A0A27088706A}"/>
              </a:ext>
            </a:extLst>
          </p:cNvPr>
          <p:cNvSpPr>
            <a:spLocks noGrp="1"/>
          </p:cNvSpPr>
          <p:nvPr>
            <p:ph type="dt" sz="half" idx="10"/>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C6DC31E4-EBD3-7EB8-AC6C-BFA1975F789D}"/>
              </a:ext>
            </a:extLst>
          </p:cNvPr>
          <p:cNvSpPr>
            <a:spLocks noGrp="1"/>
          </p:cNvSpPr>
          <p:nvPr>
            <p:ph type="ftr" sz="quarter" idx="11"/>
          </p:nvPr>
        </p:nvSpPr>
        <p:spPr/>
        <p:txBody>
          <a:bodyPr/>
          <a:lstStyle/>
          <a:p>
            <a:pPr>
              <a:spcBef>
                <a:spcPts val="1000"/>
              </a:spcBef>
              <a:buFont typeface="Arial" panose="020B0604020202020204" pitchFamily="34" charset="0"/>
              <a:buNone/>
            </a:pPr>
            <a:r>
              <a:rPr lang="en-US"/>
              <a:t>Presentation Title | Author | Date</a:t>
            </a:r>
          </a:p>
        </p:txBody>
      </p:sp>
      <p:sp>
        <p:nvSpPr>
          <p:cNvPr id="5" name="Slide Number Placeholder 4">
            <a:extLst>
              <a:ext uri="{FF2B5EF4-FFF2-40B4-BE49-F238E27FC236}">
                <a16:creationId xmlns:a16="http://schemas.microsoft.com/office/drawing/2014/main" id="{9C74D3F7-4920-B75D-7953-83758833554B}"/>
              </a:ext>
            </a:extLst>
          </p:cNvPr>
          <p:cNvSpPr>
            <a:spLocks noGrp="1"/>
          </p:cNvSpPr>
          <p:nvPr>
            <p:ph type="sldNum" sz="quarter" idx="12"/>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19172117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nclusion 3 Photo">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1C08FB90-AF58-85B5-3914-77B3471EE049}"/>
              </a:ext>
            </a:extLst>
          </p:cNvPr>
          <p:cNvSpPr>
            <a:spLocks noGrp="1"/>
          </p:cNvSpPr>
          <p:nvPr>
            <p:ph type="pic" sz="quarter" idx="13"/>
          </p:nvPr>
        </p:nvSpPr>
        <p:spPr>
          <a:xfrm>
            <a:off x="-1" y="0"/>
            <a:ext cx="12192001" cy="6858000"/>
          </a:xfrm>
          <a:prstGeom prst="rect">
            <a:avLst/>
          </a:prstGeom>
          <a:solidFill>
            <a:schemeClr val="bg2"/>
          </a:solidFill>
        </p:spPr>
        <p:txBody>
          <a:bodyPr vert="horz" lIns="0" tIns="0" rIns="0" bIns="0" rtlCol="0">
            <a:noAutofit/>
          </a:bodyPr>
          <a:lstStyle>
            <a:lvl1pPr>
              <a:defRPr lang="en-US">
                <a:solidFill>
                  <a:schemeClr val="tx2"/>
                </a:solidFill>
              </a:defRPr>
            </a:lvl1pPr>
          </a:lstStyle>
          <a:p>
            <a:pPr marR="0" lvl="0" fontAlgn="auto">
              <a:spcAft>
                <a:spcPts val="0"/>
              </a:spcAft>
              <a:buClrTx/>
              <a:buSzTx/>
              <a:tabLst/>
            </a:pPr>
            <a:r>
              <a:rPr lang="en-GB"/>
              <a:t>Click icon to add picture</a:t>
            </a:r>
            <a:endParaRPr lang="en-US"/>
          </a:p>
        </p:txBody>
      </p:sp>
      <p:grpSp>
        <p:nvGrpSpPr>
          <p:cNvPr id="18" name="Group 37">
            <a:extLst>
              <a:ext uri="{FF2B5EF4-FFF2-40B4-BE49-F238E27FC236}">
                <a16:creationId xmlns:a16="http://schemas.microsoft.com/office/drawing/2014/main" id="{B238B840-392C-6B23-C7F8-B8EC2EF15370}"/>
              </a:ext>
            </a:extLst>
          </p:cNvPr>
          <p:cNvGrpSpPr/>
          <p:nvPr userDrawn="1"/>
        </p:nvGrpSpPr>
        <p:grpSpPr>
          <a:xfrm>
            <a:off x="11770322" y="176700"/>
            <a:ext cx="260230" cy="240782"/>
            <a:chOff x="5481638" y="2859088"/>
            <a:chExt cx="1231900" cy="1139825"/>
          </a:xfrm>
          <a:solidFill>
            <a:schemeClr val="tx2"/>
          </a:solidFill>
        </p:grpSpPr>
        <p:sp>
          <p:nvSpPr>
            <p:cNvPr id="19" name="Freeform 320">
              <a:extLst>
                <a:ext uri="{FF2B5EF4-FFF2-40B4-BE49-F238E27FC236}">
                  <a16:creationId xmlns:a16="http://schemas.microsoft.com/office/drawing/2014/main" id="{5AC339D1-9C35-81ED-0B7F-C130E6787E68}"/>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321">
              <a:extLst>
                <a:ext uri="{FF2B5EF4-FFF2-40B4-BE49-F238E27FC236}">
                  <a16:creationId xmlns:a16="http://schemas.microsoft.com/office/drawing/2014/main" id="{0D37148D-C32E-3E09-B420-49DC5A9F6EA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1" name="Title 1">
            <a:extLst>
              <a:ext uri="{FF2B5EF4-FFF2-40B4-BE49-F238E27FC236}">
                <a16:creationId xmlns:a16="http://schemas.microsoft.com/office/drawing/2014/main" id="{28231349-D5BA-64A4-A1C7-EDC789C8DEEB}"/>
              </a:ext>
            </a:extLst>
          </p:cNvPr>
          <p:cNvSpPr>
            <a:spLocks noGrp="1"/>
          </p:cNvSpPr>
          <p:nvPr>
            <p:ph type="title"/>
          </p:nvPr>
        </p:nvSpPr>
        <p:spPr>
          <a:xfrm>
            <a:off x="7450171" y="2154596"/>
            <a:ext cx="4170329" cy="2737444"/>
          </a:xfrm>
          <a:prstGeom prst="rect">
            <a:avLst/>
          </a:prstGeom>
        </p:spPr>
        <p:txBody>
          <a:bodyPr anchor="b">
            <a:noAutofit/>
          </a:bodyPr>
          <a:lstStyle>
            <a:lvl1pPr algn="r">
              <a:defRPr sz="4800"/>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8C702DBD-5D38-F4F8-5A56-7F63E9E250DA}"/>
              </a:ext>
            </a:extLst>
          </p:cNvPr>
          <p:cNvSpPr>
            <a:spLocks noGrp="1"/>
          </p:cNvSpPr>
          <p:nvPr>
            <p:ph type="dt" sz="half" idx="1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710EC988-39CC-43AD-5C56-3D0A3041ED07}"/>
              </a:ext>
            </a:extLst>
          </p:cNvPr>
          <p:cNvSpPr>
            <a:spLocks noGrp="1"/>
          </p:cNvSpPr>
          <p:nvPr>
            <p:ph type="ftr" sz="quarter" idx="15"/>
          </p:nvPr>
        </p:nvSpPr>
        <p:spPr/>
        <p:txBody>
          <a:bodyPr/>
          <a:lstStyle/>
          <a:p>
            <a:pPr>
              <a:spcBef>
                <a:spcPts val="1000"/>
              </a:spcBef>
              <a:buFont typeface="Arial" panose="020B0604020202020204" pitchFamily="34" charset="0"/>
              <a:buNone/>
            </a:pPr>
            <a:r>
              <a:rPr lang="en-US"/>
              <a:t>Presentation Title | Author | Date</a:t>
            </a:r>
          </a:p>
        </p:txBody>
      </p:sp>
      <p:sp>
        <p:nvSpPr>
          <p:cNvPr id="5" name="Slide Number Placeholder 4">
            <a:extLst>
              <a:ext uri="{FF2B5EF4-FFF2-40B4-BE49-F238E27FC236}">
                <a16:creationId xmlns:a16="http://schemas.microsoft.com/office/drawing/2014/main" id="{69989077-FCF9-03BF-45D0-1B477F63397A}"/>
              </a:ext>
            </a:extLst>
          </p:cNvPr>
          <p:cNvSpPr>
            <a:spLocks noGrp="1"/>
          </p:cNvSpPr>
          <p:nvPr>
            <p:ph type="sldNum" sz="quarter" idx="16"/>
          </p:nvPr>
        </p:nvSpPr>
        <p:spPr/>
        <p:txBody>
          <a:bodyPr/>
          <a:lstStyle/>
          <a:p>
            <a:pPr algn="r"/>
            <a:fld id="{5D9A5160-6218-4E5A-B9E6-B93E3DAE377C}" type="slidenum">
              <a:rPr lang="en-US" smtClean="0"/>
              <a:pPr algn="r"/>
              <a:t>‹#›</a:t>
            </a:fld>
            <a:endParaRPr lang="en-US"/>
          </a:p>
        </p:txBody>
      </p:sp>
      <p:sp>
        <p:nvSpPr>
          <p:cNvPr id="6" name="Rectangle 5">
            <a:extLst>
              <a:ext uri="{FF2B5EF4-FFF2-40B4-BE49-F238E27FC236}">
                <a16:creationId xmlns:a16="http://schemas.microsoft.com/office/drawing/2014/main" id="{921B0C6D-F203-051C-0A09-EDB6E8675737}"/>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400032963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End Slide 1">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F8E3751-924D-C1FC-6AC3-971AFB9C39E4}"/>
              </a:ext>
            </a:extLst>
          </p:cNvPr>
          <p:cNvSpPr/>
          <p:nvPr userDrawn="1">
            <p:custDataLst>
              <p:tags r:id="rId1"/>
            </p:custDataLst>
          </p:nvPr>
        </p:nvSpPr>
        <p:spPr>
          <a:xfrm>
            <a:off x="6096000" y="854464"/>
            <a:ext cx="2240280" cy="1031051"/>
          </a:xfrm>
          <a:prstGeom prst="rect">
            <a:avLst/>
          </a:prstGeom>
        </p:spPr>
        <p:txBody>
          <a:bodyPr wrap="square" lIns="0" tIns="0" rIns="0" bIns="0">
            <a:spAutoFit/>
          </a:bodyPr>
          <a:lstStyle/>
          <a:p>
            <a:pPr>
              <a:spcAft>
                <a:spcPts val="600"/>
              </a:spcAft>
            </a:pPr>
            <a:r>
              <a:rPr lang="en-US" sz="1200" b="0" i="0">
                <a:solidFill>
                  <a:schemeClr val="tx1"/>
                </a:solidFill>
                <a:latin typeface="+mn-lt"/>
                <a:cs typeface="Arial"/>
              </a:rPr>
              <a:t>Name, Last Name</a:t>
            </a:r>
          </a:p>
          <a:p>
            <a:pPr>
              <a:lnSpc>
                <a:spcPts val="1200"/>
              </a:lnSpc>
            </a:pPr>
            <a:r>
              <a:rPr lang="en-US" sz="1000" b="0" i="0">
                <a:solidFill>
                  <a:schemeClr val="tx1"/>
                </a:solidFill>
                <a:latin typeface="+mn-lt"/>
                <a:cs typeface="Arial"/>
              </a:rPr>
              <a:t>Title/Role</a:t>
            </a:r>
          </a:p>
          <a:p>
            <a:pPr>
              <a:lnSpc>
                <a:spcPts val="1200"/>
              </a:lnSpc>
            </a:pPr>
            <a:r>
              <a:rPr lang="en-US" sz="1000" b="0" i="0">
                <a:solidFill>
                  <a:schemeClr val="tx1"/>
                </a:solidFill>
                <a:latin typeface="+mn-lt"/>
                <a:cs typeface="Arial"/>
              </a:rPr>
              <a:t>Capgemini Office (Optional)</a:t>
            </a:r>
          </a:p>
          <a:p>
            <a:pPr>
              <a:lnSpc>
                <a:spcPts val="1200"/>
              </a:lnSpc>
            </a:pPr>
            <a:r>
              <a:rPr lang="en-US" sz="1000" b="0" i="0">
                <a:solidFill>
                  <a:schemeClr val="tx1"/>
                </a:solidFill>
                <a:latin typeface="+mn-lt"/>
                <a:cs typeface="Arial"/>
              </a:rPr>
              <a:t>Address Line 1</a:t>
            </a:r>
          </a:p>
          <a:p>
            <a:pPr>
              <a:lnSpc>
                <a:spcPts val="1200"/>
              </a:lnSpc>
            </a:pPr>
            <a:r>
              <a:rPr lang="en-US" sz="1000" b="0" i="0">
                <a:solidFill>
                  <a:schemeClr val="tx1"/>
                </a:solidFill>
                <a:latin typeface="+mn-lt"/>
                <a:cs typeface="Arial"/>
              </a:rPr>
              <a:t>Address Line 2 </a:t>
            </a:r>
          </a:p>
          <a:p>
            <a:pPr>
              <a:lnSpc>
                <a:spcPts val="1200"/>
              </a:lnSpc>
            </a:pPr>
            <a:r>
              <a:rPr lang="en-US" sz="1000" b="0" i="0">
                <a:solidFill>
                  <a:schemeClr val="tx1"/>
                </a:solidFill>
                <a:latin typeface="+mn-lt"/>
                <a:cs typeface="Arial"/>
              </a:rPr>
              <a:t>Address Line 3</a:t>
            </a:r>
          </a:p>
        </p:txBody>
      </p:sp>
      <p:sp>
        <p:nvSpPr>
          <p:cNvPr id="33" name="Rectangle 32">
            <a:extLst>
              <a:ext uri="{FF2B5EF4-FFF2-40B4-BE49-F238E27FC236}">
                <a16:creationId xmlns:a16="http://schemas.microsoft.com/office/drawing/2014/main" id="{8105146B-E3F2-A5AE-F656-72F8BED0970C}"/>
              </a:ext>
            </a:extLst>
          </p:cNvPr>
          <p:cNvSpPr/>
          <p:nvPr userDrawn="1">
            <p:custDataLst>
              <p:tags r:id="rId2"/>
            </p:custDataLst>
          </p:nvPr>
        </p:nvSpPr>
        <p:spPr>
          <a:xfrm>
            <a:off x="9499996" y="854464"/>
            <a:ext cx="2240280" cy="1031051"/>
          </a:xfrm>
          <a:prstGeom prst="rect">
            <a:avLst/>
          </a:prstGeom>
        </p:spPr>
        <p:txBody>
          <a:bodyPr wrap="square" lIns="0" tIns="0" rIns="0" bIns="0">
            <a:spAutoFit/>
          </a:bodyPr>
          <a:lstStyle/>
          <a:p>
            <a:pPr>
              <a:spcAft>
                <a:spcPts val="600"/>
              </a:spcAft>
            </a:pPr>
            <a:r>
              <a:rPr lang="en-US" sz="1200" b="0" i="0">
                <a:solidFill>
                  <a:schemeClr val="tx1"/>
                </a:solidFill>
                <a:latin typeface="+mn-lt"/>
                <a:cs typeface="Arial"/>
              </a:rPr>
              <a:t>Name, Last Name</a:t>
            </a:r>
          </a:p>
          <a:p>
            <a:pPr>
              <a:lnSpc>
                <a:spcPts val="1200"/>
              </a:lnSpc>
            </a:pPr>
            <a:r>
              <a:rPr lang="en-US" sz="1000" b="0" i="0">
                <a:solidFill>
                  <a:schemeClr val="tx1"/>
                </a:solidFill>
                <a:latin typeface="+mn-lt"/>
                <a:cs typeface="Arial"/>
              </a:rPr>
              <a:t>Title/Role</a:t>
            </a:r>
          </a:p>
          <a:p>
            <a:pPr>
              <a:lnSpc>
                <a:spcPts val="1200"/>
              </a:lnSpc>
            </a:pPr>
            <a:r>
              <a:rPr lang="en-US" sz="1000" b="0" i="0">
                <a:solidFill>
                  <a:schemeClr val="tx1"/>
                </a:solidFill>
                <a:latin typeface="+mn-lt"/>
                <a:cs typeface="Arial"/>
              </a:rPr>
              <a:t>Capgemini Office (Optional)</a:t>
            </a:r>
          </a:p>
          <a:p>
            <a:pPr>
              <a:lnSpc>
                <a:spcPts val="1200"/>
              </a:lnSpc>
            </a:pPr>
            <a:r>
              <a:rPr lang="en-US" sz="1000" b="0" i="0">
                <a:solidFill>
                  <a:schemeClr val="tx1"/>
                </a:solidFill>
                <a:latin typeface="+mn-lt"/>
                <a:cs typeface="Arial"/>
              </a:rPr>
              <a:t>Address Line 1</a:t>
            </a:r>
          </a:p>
          <a:p>
            <a:pPr>
              <a:lnSpc>
                <a:spcPts val="1200"/>
              </a:lnSpc>
            </a:pPr>
            <a:r>
              <a:rPr lang="en-US" sz="1000" b="0" i="0">
                <a:solidFill>
                  <a:schemeClr val="tx1"/>
                </a:solidFill>
                <a:latin typeface="+mn-lt"/>
                <a:cs typeface="Arial"/>
              </a:rPr>
              <a:t>Address Line 2 </a:t>
            </a:r>
          </a:p>
          <a:p>
            <a:pPr>
              <a:lnSpc>
                <a:spcPts val="1200"/>
              </a:lnSpc>
            </a:pPr>
            <a:r>
              <a:rPr lang="en-US" sz="1000" b="0" i="0">
                <a:solidFill>
                  <a:schemeClr val="tx1"/>
                </a:solidFill>
                <a:latin typeface="+mn-lt"/>
                <a:cs typeface="Arial"/>
              </a:rPr>
              <a:t>Address Line 3</a:t>
            </a:r>
          </a:p>
        </p:txBody>
      </p:sp>
      <p:sp>
        <p:nvSpPr>
          <p:cNvPr id="34" name="Rectangle 33">
            <a:extLst>
              <a:ext uri="{FF2B5EF4-FFF2-40B4-BE49-F238E27FC236}">
                <a16:creationId xmlns:a16="http://schemas.microsoft.com/office/drawing/2014/main" id="{164658B6-165D-D988-5FC5-1E4B521B9AA6}"/>
              </a:ext>
            </a:extLst>
          </p:cNvPr>
          <p:cNvSpPr/>
          <p:nvPr userDrawn="1">
            <p:custDataLst>
              <p:tags r:id="rId3"/>
            </p:custDataLst>
          </p:nvPr>
        </p:nvSpPr>
        <p:spPr>
          <a:xfrm>
            <a:off x="6096000" y="2118389"/>
            <a:ext cx="2240280" cy="1031051"/>
          </a:xfrm>
          <a:prstGeom prst="rect">
            <a:avLst/>
          </a:prstGeom>
        </p:spPr>
        <p:txBody>
          <a:bodyPr wrap="square" lIns="0" tIns="0" rIns="0" bIns="0">
            <a:spAutoFit/>
          </a:bodyPr>
          <a:lstStyle/>
          <a:p>
            <a:pPr>
              <a:spcAft>
                <a:spcPts val="600"/>
              </a:spcAft>
            </a:pPr>
            <a:r>
              <a:rPr lang="en-US" sz="1200" b="0" i="0">
                <a:solidFill>
                  <a:schemeClr val="tx1"/>
                </a:solidFill>
                <a:latin typeface="+mn-lt"/>
                <a:cs typeface="Arial"/>
              </a:rPr>
              <a:t>Name, Last Name</a:t>
            </a:r>
          </a:p>
          <a:p>
            <a:pPr>
              <a:lnSpc>
                <a:spcPts val="1200"/>
              </a:lnSpc>
            </a:pPr>
            <a:r>
              <a:rPr lang="en-US" sz="1000" b="0" i="0">
                <a:solidFill>
                  <a:schemeClr val="tx1"/>
                </a:solidFill>
                <a:latin typeface="+mn-lt"/>
                <a:cs typeface="Arial"/>
              </a:rPr>
              <a:t>Title/Role</a:t>
            </a:r>
          </a:p>
          <a:p>
            <a:pPr>
              <a:lnSpc>
                <a:spcPts val="1200"/>
              </a:lnSpc>
            </a:pPr>
            <a:r>
              <a:rPr lang="en-US" sz="1000" b="0" i="0">
                <a:solidFill>
                  <a:schemeClr val="tx1"/>
                </a:solidFill>
                <a:latin typeface="+mn-lt"/>
                <a:cs typeface="Arial"/>
              </a:rPr>
              <a:t>Capgemini Office (Optional)</a:t>
            </a:r>
          </a:p>
          <a:p>
            <a:pPr>
              <a:lnSpc>
                <a:spcPts val="1200"/>
              </a:lnSpc>
            </a:pPr>
            <a:r>
              <a:rPr lang="en-US" sz="1000" b="0" i="0">
                <a:solidFill>
                  <a:schemeClr val="tx1"/>
                </a:solidFill>
                <a:latin typeface="+mn-lt"/>
                <a:cs typeface="Arial"/>
              </a:rPr>
              <a:t>Address Line 1</a:t>
            </a:r>
          </a:p>
          <a:p>
            <a:pPr>
              <a:lnSpc>
                <a:spcPts val="1200"/>
              </a:lnSpc>
            </a:pPr>
            <a:r>
              <a:rPr lang="en-US" sz="1000" b="0" i="0">
                <a:solidFill>
                  <a:schemeClr val="tx1"/>
                </a:solidFill>
                <a:latin typeface="+mn-lt"/>
                <a:cs typeface="Arial"/>
              </a:rPr>
              <a:t>Address Line 2 </a:t>
            </a:r>
          </a:p>
          <a:p>
            <a:pPr>
              <a:lnSpc>
                <a:spcPts val="1200"/>
              </a:lnSpc>
            </a:pPr>
            <a:r>
              <a:rPr lang="en-US" sz="1000" b="0" i="0">
                <a:solidFill>
                  <a:schemeClr val="tx1"/>
                </a:solidFill>
                <a:latin typeface="+mn-lt"/>
                <a:cs typeface="Arial"/>
              </a:rPr>
              <a:t>Address Line 3</a:t>
            </a:r>
          </a:p>
        </p:txBody>
      </p:sp>
      <p:sp>
        <p:nvSpPr>
          <p:cNvPr id="35" name="Rectangle 34">
            <a:extLst>
              <a:ext uri="{FF2B5EF4-FFF2-40B4-BE49-F238E27FC236}">
                <a16:creationId xmlns:a16="http://schemas.microsoft.com/office/drawing/2014/main" id="{DE61CEB8-4C53-3180-D79A-4AB47679DCA5}"/>
              </a:ext>
            </a:extLst>
          </p:cNvPr>
          <p:cNvSpPr/>
          <p:nvPr userDrawn="1">
            <p:custDataLst>
              <p:tags r:id="rId4"/>
            </p:custDataLst>
          </p:nvPr>
        </p:nvSpPr>
        <p:spPr>
          <a:xfrm>
            <a:off x="9499996" y="2118389"/>
            <a:ext cx="2240280" cy="1031051"/>
          </a:xfrm>
          <a:prstGeom prst="rect">
            <a:avLst/>
          </a:prstGeom>
        </p:spPr>
        <p:txBody>
          <a:bodyPr wrap="square" lIns="0" tIns="0" rIns="0" bIns="0">
            <a:spAutoFit/>
          </a:bodyPr>
          <a:lstStyle/>
          <a:p>
            <a:pPr>
              <a:spcAft>
                <a:spcPts val="600"/>
              </a:spcAft>
            </a:pPr>
            <a:r>
              <a:rPr lang="en-US" sz="1200" b="0" i="0">
                <a:solidFill>
                  <a:schemeClr val="tx1"/>
                </a:solidFill>
                <a:latin typeface="+mn-lt"/>
                <a:cs typeface="Arial"/>
              </a:rPr>
              <a:t>Name, Last Name</a:t>
            </a:r>
          </a:p>
          <a:p>
            <a:pPr>
              <a:lnSpc>
                <a:spcPts val="1200"/>
              </a:lnSpc>
            </a:pPr>
            <a:r>
              <a:rPr lang="en-US" sz="1000" b="0" i="0">
                <a:solidFill>
                  <a:schemeClr val="tx1"/>
                </a:solidFill>
                <a:latin typeface="+mn-lt"/>
                <a:cs typeface="Arial"/>
              </a:rPr>
              <a:t>Title/Role</a:t>
            </a:r>
          </a:p>
          <a:p>
            <a:pPr>
              <a:lnSpc>
                <a:spcPts val="1200"/>
              </a:lnSpc>
            </a:pPr>
            <a:r>
              <a:rPr lang="en-US" sz="1000" b="0" i="0">
                <a:solidFill>
                  <a:schemeClr val="tx1"/>
                </a:solidFill>
                <a:latin typeface="+mn-lt"/>
                <a:cs typeface="Arial"/>
              </a:rPr>
              <a:t>Capgemini Office (Optional)</a:t>
            </a:r>
          </a:p>
          <a:p>
            <a:pPr>
              <a:lnSpc>
                <a:spcPts val="1200"/>
              </a:lnSpc>
            </a:pPr>
            <a:r>
              <a:rPr lang="en-US" sz="1000" b="0" i="0">
                <a:solidFill>
                  <a:schemeClr val="tx1"/>
                </a:solidFill>
                <a:latin typeface="+mn-lt"/>
                <a:cs typeface="Arial"/>
              </a:rPr>
              <a:t>Address Line 1</a:t>
            </a:r>
          </a:p>
          <a:p>
            <a:pPr>
              <a:lnSpc>
                <a:spcPts val="1200"/>
              </a:lnSpc>
            </a:pPr>
            <a:r>
              <a:rPr lang="en-US" sz="1000" b="0" i="0">
                <a:solidFill>
                  <a:schemeClr val="tx1"/>
                </a:solidFill>
                <a:latin typeface="+mn-lt"/>
                <a:cs typeface="Arial"/>
              </a:rPr>
              <a:t>Address Line 2 </a:t>
            </a:r>
          </a:p>
          <a:p>
            <a:pPr>
              <a:lnSpc>
                <a:spcPts val="1200"/>
              </a:lnSpc>
            </a:pPr>
            <a:r>
              <a:rPr lang="en-US" sz="1000" b="0" i="0">
                <a:solidFill>
                  <a:schemeClr val="tx1"/>
                </a:solidFill>
                <a:latin typeface="+mn-lt"/>
                <a:cs typeface="Arial"/>
              </a:rPr>
              <a:t>Address Line 3</a:t>
            </a:r>
          </a:p>
        </p:txBody>
      </p:sp>
      <p:sp>
        <p:nvSpPr>
          <p:cNvPr id="36" name="Rectangle 35">
            <a:extLst>
              <a:ext uri="{FF2B5EF4-FFF2-40B4-BE49-F238E27FC236}">
                <a16:creationId xmlns:a16="http://schemas.microsoft.com/office/drawing/2014/main" id="{8BE2B501-FBFD-9CB2-DD14-ADC572E8E752}"/>
              </a:ext>
            </a:extLst>
          </p:cNvPr>
          <p:cNvSpPr/>
          <p:nvPr userDrawn="1"/>
        </p:nvSpPr>
        <p:spPr>
          <a:xfrm>
            <a:off x="8904288" y="6053226"/>
            <a:ext cx="2879725" cy="400110"/>
          </a:xfrm>
          <a:prstGeom prst="rect">
            <a:avLst/>
          </a:prstGeom>
        </p:spPr>
        <p:txBody>
          <a:bodyPr wrap="square" lIns="0" tIns="0" rIns="0" bIns="0" anchor="b" anchorCtr="0">
            <a:spAutoFit/>
          </a:bodyPr>
          <a:lstStyle/>
          <a:p>
            <a:pPr>
              <a:spcAft>
                <a:spcPts val="600"/>
              </a:spcAft>
            </a:pPr>
            <a:r>
              <a:rPr lang="en-US" sz="700" b="0" i="0" noProof="0">
                <a:solidFill>
                  <a:schemeClr val="tx1"/>
                </a:solidFill>
                <a:latin typeface="+mn-lt"/>
                <a:cs typeface="Arial"/>
              </a:rPr>
              <a:t>This presentation contains information that may be privileged or confidential and is the property of the Capgemini Group.</a:t>
            </a:r>
          </a:p>
          <a:p>
            <a:pPr>
              <a:spcAft>
                <a:spcPts val="600"/>
              </a:spcAft>
            </a:pPr>
            <a:r>
              <a:rPr lang="en-US" sz="700" b="0" i="0" noProof="0">
                <a:solidFill>
                  <a:schemeClr val="tx1"/>
                </a:solidFill>
                <a:latin typeface="+mn-lt"/>
                <a:cs typeface="Arial"/>
              </a:rPr>
              <a:t>Copyright © 2025 Capgemini. All rights reserved.</a:t>
            </a:r>
          </a:p>
        </p:txBody>
      </p:sp>
      <p:grpSp>
        <p:nvGrpSpPr>
          <p:cNvPr id="37" name="Group 2">
            <a:extLst>
              <a:ext uri="{FF2B5EF4-FFF2-40B4-BE49-F238E27FC236}">
                <a16:creationId xmlns:a16="http://schemas.microsoft.com/office/drawing/2014/main" id="{96B9B076-C509-D655-9453-97D5578249A5}"/>
              </a:ext>
            </a:extLst>
          </p:cNvPr>
          <p:cNvGrpSpPr>
            <a:grpSpLocks noChangeAspect="1"/>
          </p:cNvGrpSpPr>
          <p:nvPr userDrawn="1"/>
        </p:nvGrpSpPr>
        <p:grpSpPr>
          <a:xfrm>
            <a:off x="550863" y="6021288"/>
            <a:ext cx="1872000" cy="420870"/>
            <a:chOff x="5094083" y="5360390"/>
            <a:chExt cx="3039349" cy="683316"/>
          </a:xfrm>
          <a:solidFill>
            <a:schemeClr val="tx2"/>
          </a:solidFill>
        </p:grpSpPr>
        <p:sp>
          <p:nvSpPr>
            <p:cNvPr id="38" name="Freeform: Shape 4">
              <a:extLst>
                <a:ext uri="{FF2B5EF4-FFF2-40B4-BE49-F238E27FC236}">
                  <a16:creationId xmlns:a16="http://schemas.microsoft.com/office/drawing/2014/main" id="{709DFB02-0DBD-64FB-FF6A-F00C2CA4C5E8}"/>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lstStyle/>
            <a:p>
              <a:endParaRPr lang="en-US" sz="1800">
                <a:latin typeface="+mn-lt"/>
              </a:endParaRPr>
            </a:p>
          </p:txBody>
        </p:sp>
        <p:sp>
          <p:nvSpPr>
            <p:cNvPr id="39" name="Freeform: Shape 5">
              <a:extLst>
                <a:ext uri="{FF2B5EF4-FFF2-40B4-BE49-F238E27FC236}">
                  <a16:creationId xmlns:a16="http://schemas.microsoft.com/office/drawing/2014/main" id="{A12A7BC6-3957-FE43-D0F9-5671953A96F4}"/>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lstStyle/>
            <a:p>
              <a:endParaRPr lang="en-US" sz="1800">
                <a:latin typeface="+mn-lt"/>
              </a:endParaRPr>
            </a:p>
          </p:txBody>
        </p:sp>
        <p:sp>
          <p:nvSpPr>
            <p:cNvPr id="40" name="Freeform: Shape 6">
              <a:extLst>
                <a:ext uri="{FF2B5EF4-FFF2-40B4-BE49-F238E27FC236}">
                  <a16:creationId xmlns:a16="http://schemas.microsoft.com/office/drawing/2014/main" id="{8C554F87-60CA-C6DE-6313-33DB8D951AD5}"/>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lstStyle/>
            <a:p>
              <a:endParaRPr lang="en-US" sz="1800">
                <a:latin typeface="+mn-lt"/>
              </a:endParaRPr>
            </a:p>
          </p:txBody>
        </p:sp>
        <p:sp>
          <p:nvSpPr>
            <p:cNvPr id="41" name="Freeform: Shape 7">
              <a:extLst>
                <a:ext uri="{FF2B5EF4-FFF2-40B4-BE49-F238E27FC236}">
                  <a16:creationId xmlns:a16="http://schemas.microsoft.com/office/drawing/2014/main" id="{2917F37C-33CF-AD73-2760-1C0532DA37CA}"/>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lstStyle/>
            <a:p>
              <a:endParaRPr lang="en-US" sz="1800">
                <a:latin typeface="+mn-lt"/>
              </a:endParaRPr>
            </a:p>
          </p:txBody>
        </p:sp>
        <p:sp>
          <p:nvSpPr>
            <p:cNvPr id="42" name="Freeform: Shape 8">
              <a:extLst>
                <a:ext uri="{FF2B5EF4-FFF2-40B4-BE49-F238E27FC236}">
                  <a16:creationId xmlns:a16="http://schemas.microsoft.com/office/drawing/2014/main" id="{8176B096-0557-DD59-B657-C13FF349CC25}"/>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lstStyle/>
            <a:p>
              <a:endParaRPr lang="en-US" sz="1800">
                <a:latin typeface="+mn-lt"/>
              </a:endParaRPr>
            </a:p>
          </p:txBody>
        </p:sp>
      </p:grpSp>
      <p:sp>
        <p:nvSpPr>
          <p:cNvPr id="51" name="Rectangle 50">
            <a:extLst>
              <a:ext uri="{FF2B5EF4-FFF2-40B4-BE49-F238E27FC236}">
                <a16:creationId xmlns:a16="http://schemas.microsoft.com/office/drawing/2014/main" id="{69EB5A5D-F27C-FE75-5729-75CDE2A7DE1E}"/>
              </a:ext>
            </a:extLst>
          </p:cNvPr>
          <p:cNvSpPr/>
          <p:nvPr userDrawn="1"/>
        </p:nvSpPr>
        <p:spPr>
          <a:xfrm>
            <a:off x="550863" y="2834640"/>
            <a:ext cx="4345176" cy="810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US" sz="1200" b="1" i="0" kern="1200" dirty="0">
                <a:solidFill>
                  <a:schemeClr val="accent1"/>
                </a:solidFill>
                <a:latin typeface="+mn-lt"/>
                <a:ea typeface="+mn-ea"/>
                <a:cs typeface="+mn-cs"/>
              </a:rPr>
              <a:t>Make it real.</a:t>
            </a:r>
          </a:p>
          <a:p>
            <a:pPr marL="0" marR="0" lvl="0" indent="0" algn="l" defTabSz="914400" rtl="0" eaLnBrk="1" fontAlgn="auto" latinLnBrk="0" hangingPunct="1">
              <a:lnSpc>
                <a:spcPts val="1200"/>
              </a:lnSpc>
              <a:spcBef>
                <a:spcPts val="0"/>
              </a:spcBef>
              <a:spcAft>
                <a:spcPts val="0"/>
              </a:spcAft>
              <a:buClrTx/>
              <a:buSzTx/>
              <a:buFontTx/>
              <a:buNone/>
              <a:tabLst/>
              <a:defRPr/>
            </a:pPr>
            <a:r>
              <a:rPr lang="en-US" sz="1100" b="0" i="0" dirty="0" err="1">
                <a:solidFill>
                  <a:schemeClr val="tx1"/>
                </a:solidFill>
                <a:latin typeface="+mn-lt"/>
              </a:rPr>
              <a:t>w</a:t>
            </a:r>
            <a:r>
              <a:rPr lang="en-US" sz="1100" dirty="0" err="1">
                <a:solidFill>
                  <a:schemeClr val="tx1"/>
                </a:solidFill>
                <a:latin typeface="+mn-lt"/>
              </a:rPr>
              <a:t>ww.capgemini.com</a:t>
            </a:r>
            <a:endParaRPr lang="en-US" sz="1100" dirty="0">
              <a:solidFill>
                <a:schemeClr val="tx1"/>
              </a:solidFill>
              <a:latin typeface="+mn-lt"/>
            </a:endParaRPr>
          </a:p>
        </p:txBody>
      </p:sp>
      <p:sp>
        <p:nvSpPr>
          <p:cNvPr id="52" name="Rectangle 51">
            <a:extLst>
              <a:ext uri="{FF2B5EF4-FFF2-40B4-BE49-F238E27FC236}">
                <a16:creationId xmlns:a16="http://schemas.microsoft.com/office/drawing/2014/main" id="{50F659ED-2DD9-0808-709F-1783DE5167A3}"/>
              </a:ext>
            </a:extLst>
          </p:cNvPr>
          <p:cNvSpPr/>
          <p:nvPr userDrawn="1"/>
        </p:nvSpPr>
        <p:spPr>
          <a:xfrm>
            <a:off x="550864" y="854464"/>
            <a:ext cx="4248471"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indent="0" algn="just"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About Capgemini</a:t>
            </a:r>
          </a:p>
          <a:p>
            <a:pPr marL="0" marR="0" indent="0" algn="just"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effectLst/>
                <a:latin typeface="+mn-lt"/>
              </a:rPr>
              <a:t>Capgemini is a global business and technology transformation partner, helping organizations to accelerate their dual transition to a digital and sustainable world, while creating tangible impact for enterprises and society. It is a responsible and diverse group of 340,000 team members in more than 50 countries. With its strong over 55-year heritage, Capgemini is trusted by its clients to unlock the value of technology to address the entire breadth of their business needs. It delivers end-to-end services and solutions leveraging strengths from strategy and design to engineering, all fueled by its market leading capabilities in AI, generative AI, cloud and data, combined with its deep industry expertise and partner ecosystem. The Group reported 2024 global revenues of €22.1 billion.</a:t>
            </a:r>
            <a:endParaRPr lang="en-US" sz="900" b="0" i="0" dirty="0">
              <a:solidFill>
                <a:schemeClr val="tx1"/>
              </a:solidFill>
              <a:effectLst/>
              <a:latin typeface="+mn-lt"/>
              <a:ea typeface="Calibri" panose="020F0502020204030204" pitchFamily="34" charset="0"/>
            </a:endParaRPr>
          </a:p>
        </p:txBody>
      </p:sp>
      <p:grpSp>
        <p:nvGrpSpPr>
          <p:cNvPr id="8" name="Group 7">
            <a:extLst>
              <a:ext uri="{FF2B5EF4-FFF2-40B4-BE49-F238E27FC236}">
                <a16:creationId xmlns:a16="http://schemas.microsoft.com/office/drawing/2014/main" id="{785F345E-7751-F916-4B7E-CCE8A78A0646}"/>
              </a:ext>
            </a:extLst>
          </p:cNvPr>
          <p:cNvGrpSpPr/>
          <p:nvPr userDrawn="1"/>
        </p:nvGrpSpPr>
        <p:grpSpPr>
          <a:xfrm>
            <a:off x="8904288" y="5569004"/>
            <a:ext cx="1951070" cy="335280"/>
            <a:chOff x="8904288" y="5569004"/>
            <a:chExt cx="1951070" cy="335280"/>
          </a:xfrm>
        </p:grpSpPr>
        <p:pic>
          <p:nvPicPr>
            <p:cNvPr id="9" name="Picture 8">
              <a:hlinkClick r:id="rId6"/>
              <a:extLst>
                <a:ext uri="{FF2B5EF4-FFF2-40B4-BE49-F238E27FC236}">
                  <a16:creationId xmlns:a16="http://schemas.microsoft.com/office/drawing/2014/main" id="{848FF944-141A-FC46-9BCF-1F8ED1793154}"/>
                </a:ext>
              </a:extLst>
            </p:cNvPr>
            <p:cNvPicPr>
              <a:picLocks noChangeAspect="1"/>
            </p:cNvPicPr>
            <p:nvPr userDrawn="1"/>
          </p:nvPicPr>
          <p:blipFill rotWithShape="1">
            <a:blip r:embed="rId7" cstate="screen">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a:ext>
              </a:extLst>
            </a:blip>
            <a:srcRect l="-15803" t="-15499" r="-15008" b="-15313"/>
            <a:stretch>
              <a:fillRect/>
            </a:stretch>
          </p:blipFill>
          <p:spPr>
            <a:xfrm>
              <a:off x="10520558" y="5569004"/>
              <a:ext cx="334800" cy="334800"/>
            </a:xfrm>
            <a:prstGeom prst="ellipse">
              <a:avLst/>
            </a:prstGeom>
            <a:ln>
              <a:solidFill>
                <a:srgbClr val="FFFFFF"/>
              </a:solidFill>
            </a:ln>
          </p:spPr>
        </p:pic>
        <p:pic>
          <p:nvPicPr>
            <p:cNvPr id="10" name="Picture 9">
              <a:hlinkClick r:id="rId9"/>
              <a:extLst>
                <a:ext uri="{FF2B5EF4-FFF2-40B4-BE49-F238E27FC236}">
                  <a16:creationId xmlns:a16="http://schemas.microsoft.com/office/drawing/2014/main" id="{03D3C9FA-CE48-CCDE-7910-838F04D87BFF}"/>
                </a:ext>
              </a:extLst>
            </p:cNvPr>
            <p:cNvPicPr>
              <a:picLocks noChangeAspect="1"/>
            </p:cNvPicPr>
            <p:nvPr userDrawn="1"/>
          </p:nvPicPr>
          <p:blipFill rotWithShape="1">
            <a:blip r:embed="rId10" cstate="screen">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l="-11970" t="-13244" r="-14518" b="-13244"/>
            <a:stretch>
              <a:fillRect/>
            </a:stretch>
          </p:blipFill>
          <p:spPr>
            <a:xfrm>
              <a:off x="10119213" y="5569004"/>
              <a:ext cx="335280" cy="335280"/>
            </a:xfrm>
            <a:prstGeom prst="ellipse">
              <a:avLst/>
            </a:prstGeom>
            <a:ln>
              <a:solidFill>
                <a:srgbClr val="FFFFFF"/>
              </a:solidFill>
            </a:ln>
          </p:spPr>
        </p:pic>
        <p:pic>
          <p:nvPicPr>
            <p:cNvPr id="11" name="Picture 10">
              <a:hlinkClick r:id="rId12"/>
              <a:extLst>
                <a:ext uri="{FF2B5EF4-FFF2-40B4-BE49-F238E27FC236}">
                  <a16:creationId xmlns:a16="http://schemas.microsoft.com/office/drawing/2014/main" id="{3DC505F3-F028-6D9D-7053-D69347D7D276}"/>
                </a:ext>
              </a:extLst>
            </p:cNvPr>
            <p:cNvPicPr>
              <a:picLocks noChangeAspect="1"/>
            </p:cNvPicPr>
            <p:nvPr userDrawn="1"/>
          </p:nvPicPr>
          <p:blipFill rotWithShape="1">
            <a:blip r:embed="rId13" cstate="screen">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a:ext>
              </a:extLst>
            </a:blip>
            <a:srcRect l="-19298" t="-20188" r="-21078" b="-20188"/>
            <a:stretch>
              <a:fillRect/>
            </a:stretch>
          </p:blipFill>
          <p:spPr>
            <a:xfrm>
              <a:off x="9714238" y="5569004"/>
              <a:ext cx="335280" cy="335280"/>
            </a:xfrm>
            <a:prstGeom prst="ellipse">
              <a:avLst/>
            </a:prstGeom>
            <a:ln>
              <a:solidFill>
                <a:srgbClr val="FFFFFF"/>
              </a:solidFill>
            </a:ln>
          </p:spPr>
        </p:pic>
        <p:pic>
          <p:nvPicPr>
            <p:cNvPr id="12" name="Picture 11">
              <a:hlinkClick r:id="rId15"/>
              <a:extLst>
                <a:ext uri="{FF2B5EF4-FFF2-40B4-BE49-F238E27FC236}">
                  <a16:creationId xmlns:a16="http://schemas.microsoft.com/office/drawing/2014/main" id="{F571B52D-8E59-97D5-6399-280706C91261}"/>
                </a:ext>
              </a:extLst>
            </p:cNvPr>
            <p:cNvPicPr>
              <a:picLocks noChangeAspect="1"/>
            </p:cNvPicPr>
            <p:nvPr userDrawn="1"/>
          </p:nvPicPr>
          <p:blipFill rotWithShape="1">
            <a:blip r:embed="rId16" cstate="screen">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a:ext>
              </a:extLst>
            </a:blip>
            <a:srcRect l="-23025" t="-21407" r="-19995" b="-21613"/>
            <a:stretch>
              <a:fillRect/>
            </a:stretch>
          </p:blipFill>
          <p:spPr>
            <a:xfrm>
              <a:off x="8904288" y="5569004"/>
              <a:ext cx="335280" cy="335280"/>
            </a:xfrm>
            <a:prstGeom prst="ellipse">
              <a:avLst/>
            </a:prstGeom>
            <a:ln>
              <a:solidFill>
                <a:srgbClr val="FFFFFF"/>
              </a:solidFill>
            </a:ln>
          </p:spPr>
        </p:pic>
        <p:pic>
          <p:nvPicPr>
            <p:cNvPr id="13" name="Picture 12">
              <a:extLst>
                <a:ext uri="{FF2B5EF4-FFF2-40B4-BE49-F238E27FC236}">
                  <a16:creationId xmlns:a16="http://schemas.microsoft.com/office/drawing/2014/main" id="{573B194A-14A6-32B7-849D-1A26EE0AB9AC}"/>
                </a:ext>
              </a:extLst>
            </p:cNvPr>
            <p:cNvPicPr>
              <a:picLocks noChangeAspect="1"/>
            </p:cNvPicPr>
            <p:nvPr userDrawn="1"/>
          </p:nvPicPr>
          <p:blipFill rotWithShape="1">
            <a:blip r:embed="rId18" cstate="screen">
              <a:lum bright="70000" contrast="-70000"/>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a:ext>
              </a:extLst>
            </a:blip>
            <a:srcRect l="-16187" t="-16601" r="-17015" b="-16601"/>
            <a:stretch>
              <a:fillRect/>
            </a:stretch>
          </p:blipFill>
          <p:spPr>
            <a:xfrm>
              <a:off x="9309263" y="5569004"/>
              <a:ext cx="335280" cy="335280"/>
            </a:xfrm>
            <a:prstGeom prst="ellipse">
              <a:avLst/>
            </a:prstGeom>
            <a:ln>
              <a:solidFill>
                <a:srgbClr val="FFFFFF"/>
              </a:solidFill>
            </a:ln>
          </p:spPr>
        </p:pic>
      </p:grpSp>
    </p:spTree>
    <p:extLst>
      <p:ext uri="{BB962C8B-B14F-4D97-AF65-F5344CB8AC3E}">
        <p14:creationId xmlns:p14="http://schemas.microsoft.com/office/powerpoint/2010/main" val="3847402057"/>
      </p:ext>
    </p:extLst>
  </p:cSld>
  <p:clrMapOvr>
    <a:masterClrMapping/>
  </p:clrMapOvr>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End Slide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EAA8FE5-3C78-893E-7185-BDB1C965F65C}"/>
              </a:ext>
            </a:extLst>
          </p:cNvPr>
          <p:cNvSpPr/>
          <p:nvPr userDrawn="1"/>
        </p:nvSpPr>
        <p:spPr>
          <a:xfrm>
            <a:off x="550863" y="3325369"/>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US" sz="1100" b="1" i="0" dirty="0">
                <a:solidFill>
                  <a:schemeClr val="accent1"/>
                </a:solidFill>
                <a:latin typeface="+mn-lt"/>
              </a:rPr>
              <a:t>Make it real.</a:t>
            </a:r>
          </a:p>
          <a:p>
            <a:pPr marL="0" marR="0" lvl="0" indent="0" algn="l" defTabSz="914400" rtl="0" eaLnBrk="1" fontAlgn="auto" latinLnBrk="0" hangingPunct="1">
              <a:lnSpc>
                <a:spcPts val="1200"/>
              </a:lnSpc>
              <a:spcBef>
                <a:spcPts val="0"/>
              </a:spcBef>
              <a:spcAft>
                <a:spcPts val="0"/>
              </a:spcAft>
              <a:buClrTx/>
              <a:buSzTx/>
              <a:buFontTx/>
              <a:buNone/>
              <a:tabLst/>
              <a:defRPr/>
            </a:pPr>
            <a:r>
              <a:rPr lang="en-US" sz="1050" b="0" i="0" dirty="0" err="1">
                <a:solidFill>
                  <a:schemeClr val="tx1"/>
                </a:solidFill>
                <a:latin typeface="+mn-lt"/>
              </a:rPr>
              <a:t>w</a:t>
            </a:r>
            <a:r>
              <a:rPr lang="en-US" sz="1050" dirty="0" err="1">
                <a:solidFill>
                  <a:schemeClr val="tx1"/>
                </a:solidFill>
                <a:latin typeface="+mn-lt"/>
              </a:rPr>
              <a:t>ww.capgemini.com</a:t>
            </a:r>
            <a:endParaRPr lang="en-US" sz="1050" dirty="0">
              <a:solidFill>
                <a:schemeClr val="tx1"/>
              </a:solidFill>
              <a:latin typeface="+mn-lt"/>
            </a:endParaRPr>
          </a:p>
        </p:txBody>
      </p:sp>
      <p:sp>
        <p:nvSpPr>
          <p:cNvPr id="15" name="Rectangle 14">
            <a:extLst>
              <a:ext uri="{FF2B5EF4-FFF2-40B4-BE49-F238E27FC236}">
                <a16:creationId xmlns:a16="http://schemas.microsoft.com/office/drawing/2014/main" id="{AC447F15-930A-E3EC-3CB0-83ED0277B33E}"/>
              </a:ext>
            </a:extLst>
          </p:cNvPr>
          <p:cNvSpPr/>
          <p:nvPr userDrawn="1"/>
        </p:nvSpPr>
        <p:spPr>
          <a:xfrm>
            <a:off x="550864" y="1384201"/>
            <a:ext cx="4248471"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just"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About Capgemini</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mn-lt"/>
                <a:ea typeface="+mn-ea"/>
                <a:cs typeface="+mn-cs"/>
              </a:rPr>
              <a:t>Capgemini is a global business and technology transformation partner, helping organizations to accelerate their dual transition to a digital and sustainable world, while creating tangible impact for enterprises and society. It is a responsible and diverse group of 340,000 team members in more than 50 countries. With its strong over 55-year heritage, Capgemini is trusted by its clients to unlock the value of technology to address the entire breadth of their business needs. It delivers end-to-end services and solutions leveraging strengths from strategy and design to engineering, all fueled by its market leading capabilities in AI, generative AI, cloud and data, combined with its deep industry expertise and partner ecosystem. The Group reported 2024 global revenues of €22.1 billion.</a:t>
            </a:r>
            <a:endParaRPr kumimoji="0" lang="en-US" sz="900" b="0" i="0" u="none" strike="noStrike" kern="1200" cap="none" spc="0" normalizeH="0" baseline="0" noProof="0" dirty="0">
              <a:ln>
                <a:noFill/>
              </a:ln>
              <a:solidFill>
                <a:schemeClr val="tx1"/>
              </a:solidFill>
              <a:effectLst/>
              <a:uLnTx/>
              <a:uFillTx/>
              <a:latin typeface="+mn-lt"/>
              <a:ea typeface="Calibri" panose="020F0502020204030204" pitchFamily="34" charset="0"/>
              <a:cs typeface="+mn-cs"/>
            </a:endParaRPr>
          </a:p>
        </p:txBody>
      </p:sp>
      <p:grpSp>
        <p:nvGrpSpPr>
          <p:cNvPr id="16" name="Group 2">
            <a:extLst>
              <a:ext uri="{FF2B5EF4-FFF2-40B4-BE49-F238E27FC236}">
                <a16:creationId xmlns:a16="http://schemas.microsoft.com/office/drawing/2014/main" id="{DC922F71-D904-5E39-8DA0-68321BE40E3E}"/>
              </a:ext>
            </a:extLst>
          </p:cNvPr>
          <p:cNvGrpSpPr>
            <a:grpSpLocks noChangeAspect="1"/>
          </p:cNvGrpSpPr>
          <p:nvPr userDrawn="1"/>
        </p:nvGrpSpPr>
        <p:grpSpPr>
          <a:xfrm>
            <a:off x="550863" y="6021288"/>
            <a:ext cx="1872000" cy="420870"/>
            <a:chOff x="5094083" y="5360390"/>
            <a:chExt cx="3039349" cy="683316"/>
          </a:xfrm>
          <a:solidFill>
            <a:schemeClr val="tx2"/>
          </a:solidFill>
        </p:grpSpPr>
        <p:sp>
          <p:nvSpPr>
            <p:cNvPr id="17" name="Freeform: Shape 4">
              <a:extLst>
                <a:ext uri="{FF2B5EF4-FFF2-40B4-BE49-F238E27FC236}">
                  <a16:creationId xmlns:a16="http://schemas.microsoft.com/office/drawing/2014/main" id="{CE053068-B38E-99E4-BC1B-367E114BAEBD}"/>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lstStyle/>
            <a:p>
              <a:endParaRPr lang="en-US" sz="1800">
                <a:latin typeface="+mn-lt"/>
              </a:endParaRPr>
            </a:p>
          </p:txBody>
        </p:sp>
        <p:sp>
          <p:nvSpPr>
            <p:cNvPr id="18" name="Freeform: Shape 5">
              <a:extLst>
                <a:ext uri="{FF2B5EF4-FFF2-40B4-BE49-F238E27FC236}">
                  <a16:creationId xmlns:a16="http://schemas.microsoft.com/office/drawing/2014/main" id="{0F6C6FDA-C23B-0C4C-3C1B-20AD7564313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lstStyle/>
            <a:p>
              <a:endParaRPr lang="en-US" sz="1800">
                <a:latin typeface="+mn-lt"/>
              </a:endParaRPr>
            </a:p>
          </p:txBody>
        </p:sp>
        <p:sp>
          <p:nvSpPr>
            <p:cNvPr id="19" name="Freeform: Shape 6">
              <a:extLst>
                <a:ext uri="{FF2B5EF4-FFF2-40B4-BE49-F238E27FC236}">
                  <a16:creationId xmlns:a16="http://schemas.microsoft.com/office/drawing/2014/main" id="{42E4A252-4B7D-921B-3510-AB08BDF46F4E}"/>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lstStyle/>
            <a:p>
              <a:endParaRPr lang="en-US" sz="1800">
                <a:latin typeface="+mn-lt"/>
              </a:endParaRPr>
            </a:p>
          </p:txBody>
        </p:sp>
        <p:sp>
          <p:nvSpPr>
            <p:cNvPr id="20" name="Freeform: Shape 7">
              <a:extLst>
                <a:ext uri="{FF2B5EF4-FFF2-40B4-BE49-F238E27FC236}">
                  <a16:creationId xmlns:a16="http://schemas.microsoft.com/office/drawing/2014/main" id="{876339EE-CC04-9EC0-EF9A-BDE3D9446780}"/>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lstStyle/>
            <a:p>
              <a:endParaRPr lang="en-US" sz="1800">
                <a:latin typeface="+mn-lt"/>
              </a:endParaRPr>
            </a:p>
          </p:txBody>
        </p:sp>
        <p:sp>
          <p:nvSpPr>
            <p:cNvPr id="21" name="Freeform: Shape 8">
              <a:extLst>
                <a:ext uri="{FF2B5EF4-FFF2-40B4-BE49-F238E27FC236}">
                  <a16:creationId xmlns:a16="http://schemas.microsoft.com/office/drawing/2014/main" id="{51424F4D-BA97-0315-D8C9-6B589164B81A}"/>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lstStyle/>
            <a:p>
              <a:endParaRPr lang="en-US" sz="1800">
                <a:latin typeface="+mn-lt"/>
              </a:endParaRPr>
            </a:p>
          </p:txBody>
        </p:sp>
      </p:grpSp>
      <p:sp>
        <p:nvSpPr>
          <p:cNvPr id="22" name="Rectangle 21">
            <a:extLst>
              <a:ext uri="{FF2B5EF4-FFF2-40B4-BE49-F238E27FC236}">
                <a16:creationId xmlns:a16="http://schemas.microsoft.com/office/drawing/2014/main" id="{75D41F86-4DB0-C9CD-5E52-3668F93CA18E}"/>
              </a:ext>
            </a:extLst>
          </p:cNvPr>
          <p:cNvSpPr/>
          <p:nvPr userDrawn="1"/>
        </p:nvSpPr>
        <p:spPr>
          <a:xfrm>
            <a:off x="8904288" y="6053226"/>
            <a:ext cx="2879725" cy="400110"/>
          </a:xfrm>
          <a:prstGeom prst="rect">
            <a:avLst/>
          </a:prstGeom>
        </p:spPr>
        <p:txBody>
          <a:bodyPr wrap="square" lIns="0" tIns="0" rIns="0" bIns="0" anchor="b" anchorCtr="0">
            <a:spAutoFit/>
          </a:bodyPr>
          <a:lstStyle/>
          <a:p>
            <a:pPr>
              <a:spcAft>
                <a:spcPts val="600"/>
              </a:spcAft>
            </a:pPr>
            <a:r>
              <a:rPr lang="en-US" sz="700" b="0" i="0" noProof="0">
                <a:solidFill>
                  <a:schemeClr val="tx1"/>
                </a:solidFill>
                <a:latin typeface="+mn-lt"/>
                <a:cs typeface="Arial"/>
              </a:rPr>
              <a:t>This presentation contains information that may be privileged or confidential and is the property of the Capgemini Group.</a:t>
            </a:r>
          </a:p>
          <a:p>
            <a:pPr>
              <a:spcAft>
                <a:spcPts val="600"/>
              </a:spcAft>
            </a:pPr>
            <a:r>
              <a:rPr lang="en-US" sz="700" b="0" i="0" noProof="0">
                <a:solidFill>
                  <a:schemeClr val="tx1"/>
                </a:solidFill>
                <a:latin typeface="+mn-lt"/>
                <a:cs typeface="Arial"/>
              </a:rPr>
              <a:t>Copyright © 2025 Capgemini. All rights reserved.</a:t>
            </a:r>
          </a:p>
        </p:txBody>
      </p:sp>
      <p:grpSp>
        <p:nvGrpSpPr>
          <p:cNvPr id="8" name="Group 7">
            <a:extLst>
              <a:ext uri="{FF2B5EF4-FFF2-40B4-BE49-F238E27FC236}">
                <a16:creationId xmlns:a16="http://schemas.microsoft.com/office/drawing/2014/main" id="{28EC1492-EDBA-0B5F-F24F-245450A44C2E}"/>
              </a:ext>
            </a:extLst>
          </p:cNvPr>
          <p:cNvGrpSpPr/>
          <p:nvPr userDrawn="1"/>
        </p:nvGrpSpPr>
        <p:grpSpPr>
          <a:xfrm>
            <a:off x="8904288" y="5569004"/>
            <a:ext cx="1951070" cy="335280"/>
            <a:chOff x="8904288" y="5569004"/>
            <a:chExt cx="1951070" cy="335280"/>
          </a:xfrm>
        </p:grpSpPr>
        <p:pic>
          <p:nvPicPr>
            <p:cNvPr id="9" name="Picture 8">
              <a:hlinkClick r:id="rId2"/>
              <a:extLst>
                <a:ext uri="{FF2B5EF4-FFF2-40B4-BE49-F238E27FC236}">
                  <a16:creationId xmlns:a16="http://schemas.microsoft.com/office/drawing/2014/main" id="{7ED1DBAE-0664-3A5E-9575-93D845559BC3}"/>
                </a:ext>
              </a:extLst>
            </p:cNvPr>
            <p:cNvPicPr>
              <a:picLocks noChangeAspect="1"/>
            </p:cNvPicPr>
            <p:nvPr userDrawn="1"/>
          </p:nvPicPr>
          <p:blipFill rotWithShape="1">
            <a:blip r:embed="rId3" cstate="screen">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l="-15803" t="-15499" r="-15008" b="-15313"/>
            <a:stretch>
              <a:fillRect/>
            </a:stretch>
          </p:blipFill>
          <p:spPr>
            <a:xfrm>
              <a:off x="10520558" y="5569004"/>
              <a:ext cx="334800" cy="334800"/>
            </a:xfrm>
            <a:prstGeom prst="ellipse">
              <a:avLst/>
            </a:prstGeom>
            <a:ln>
              <a:solidFill>
                <a:srgbClr val="FFFFFF"/>
              </a:solidFill>
            </a:ln>
          </p:spPr>
        </p:pic>
        <p:pic>
          <p:nvPicPr>
            <p:cNvPr id="10" name="Picture 9">
              <a:hlinkClick r:id="rId5"/>
              <a:extLst>
                <a:ext uri="{FF2B5EF4-FFF2-40B4-BE49-F238E27FC236}">
                  <a16:creationId xmlns:a16="http://schemas.microsoft.com/office/drawing/2014/main" id="{468A38D9-31B0-B7FA-8DC1-911F20E14300}"/>
                </a:ext>
              </a:extLst>
            </p:cNvPr>
            <p:cNvPicPr>
              <a:picLocks noChangeAspect="1"/>
            </p:cNvPicPr>
            <p:nvPr userDrawn="1"/>
          </p:nvPicPr>
          <p:blipFill rotWithShape="1">
            <a:blip r:embed="rId6" cstate="screen">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l="-11970" t="-13244" r="-14518" b="-13244"/>
            <a:stretch>
              <a:fillRect/>
            </a:stretch>
          </p:blipFill>
          <p:spPr>
            <a:xfrm>
              <a:off x="10119213" y="5569004"/>
              <a:ext cx="335280" cy="335280"/>
            </a:xfrm>
            <a:prstGeom prst="ellipse">
              <a:avLst/>
            </a:prstGeom>
            <a:ln>
              <a:solidFill>
                <a:srgbClr val="FFFFFF"/>
              </a:solidFill>
            </a:ln>
          </p:spPr>
        </p:pic>
        <p:pic>
          <p:nvPicPr>
            <p:cNvPr id="11" name="Picture 10">
              <a:hlinkClick r:id="rId8"/>
              <a:extLst>
                <a:ext uri="{FF2B5EF4-FFF2-40B4-BE49-F238E27FC236}">
                  <a16:creationId xmlns:a16="http://schemas.microsoft.com/office/drawing/2014/main" id="{F4F02896-DC1B-4549-230F-9058DB6965D8}"/>
                </a:ext>
              </a:extLst>
            </p:cNvPr>
            <p:cNvPicPr>
              <a:picLocks noChangeAspect="1"/>
            </p:cNvPicPr>
            <p:nvPr userDrawn="1"/>
          </p:nvPicPr>
          <p:blipFill rotWithShape="1">
            <a:blip r:embed="rId9" cstate="screen">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a:ext>
              </a:extLst>
            </a:blip>
            <a:srcRect l="-19298" t="-20188" r="-21078" b="-20188"/>
            <a:stretch>
              <a:fillRect/>
            </a:stretch>
          </p:blipFill>
          <p:spPr>
            <a:xfrm>
              <a:off x="9714238" y="5569004"/>
              <a:ext cx="335280" cy="335280"/>
            </a:xfrm>
            <a:prstGeom prst="ellipse">
              <a:avLst/>
            </a:prstGeom>
            <a:ln>
              <a:solidFill>
                <a:srgbClr val="FFFFFF"/>
              </a:solidFill>
            </a:ln>
          </p:spPr>
        </p:pic>
        <p:pic>
          <p:nvPicPr>
            <p:cNvPr id="12" name="Picture 11">
              <a:hlinkClick r:id="rId11"/>
              <a:extLst>
                <a:ext uri="{FF2B5EF4-FFF2-40B4-BE49-F238E27FC236}">
                  <a16:creationId xmlns:a16="http://schemas.microsoft.com/office/drawing/2014/main" id="{3A939798-0867-79C6-4429-2BEAB6C09B93}"/>
                </a:ext>
              </a:extLst>
            </p:cNvPr>
            <p:cNvPicPr>
              <a:picLocks noChangeAspect="1"/>
            </p:cNvPicPr>
            <p:nvPr userDrawn="1"/>
          </p:nvPicPr>
          <p:blipFill rotWithShape="1">
            <a:blip r:embed="rId12" cstate="screen">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a:ext>
              </a:extLst>
            </a:blip>
            <a:srcRect l="-23025" t="-21407" r="-19995" b="-21613"/>
            <a:stretch>
              <a:fillRect/>
            </a:stretch>
          </p:blipFill>
          <p:spPr>
            <a:xfrm>
              <a:off x="8904288" y="5569004"/>
              <a:ext cx="335280" cy="335280"/>
            </a:xfrm>
            <a:prstGeom prst="ellipse">
              <a:avLst/>
            </a:prstGeom>
            <a:ln>
              <a:solidFill>
                <a:srgbClr val="FFFFFF"/>
              </a:solidFill>
            </a:ln>
          </p:spPr>
        </p:pic>
        <p:pic>
          <p:nvPicPr>
            <p:cNvPr id="13" name="Picture 12">
              <a:extLst>
                <a:ext uri="{FF2B5EF4-FFF2-40B4-BE49-F238E27FC236}">
                  <a16:creationId xmlns:a16="http://schemas.microsoft.com/office/drawing/2014/main" id="{5B9843CD-C03E-1EBF-BD30-D54EEBBB349B}"/>
                </a:ext>
              </a:extLst>
            </p:cNvPr>
            <p:cNvPicPr>
              <a:picLocks noChangeAspect="1"/>
            </p:cNvPicPr>
            <p:nvPr userDrawn="1"/>
          </p:nvPicPr>
          <p:blipFill rotWithShape="1">
            <a:blip r:embed="rId14" cstate="screen">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a:ext>
              </a:extLst>
            </a:blip>
            <a:srcRect l="-16187" t="-16601" r="-17015" b="-16601"/>
            <a:stretch>
              <a:fillRect/>
            </a:stretch>
          </p:blipFill>
          <p:spPr>
            <a:xfrm>
              <a:off x="9309263" y="5569004"/>
              <a:ext cx="335280" cy="335280"/>
            </a:xfrm>
            <a:prstGeom prst="ellipse">
              <a:avLst/>
            </a:prstGeom>
            <a:ln>
              <a:solidFill>
                <a:srgbClr val="FFFFFF"/>
              </a:solidFill>
            </a:ln>
          </p:spPr>
        </p:pic>
      </p:grpSp>
    </p:spTree>
    <p:extLst>
      <p:ext uri="{BB962C8B-B14F-4D97-AF65-F5344CB8AC3E}">
        <p14:creationId xmlns:p14="http://schemas.microsoft.com/office/powerpoint/2010/main" val="272832006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End Slide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1D17019-0BF4-2D81-E041-AFBAAFE615A7}"/>
              </a:ext>
            </a:extLst>
          </p:cNvPr>
          <p:cNvSpPr/>
          <p:nvPr userDrawn="1"/>
        </p:nvSpPr>
        <p:spPr>
          <a:xfrm>
            <a:off x="8146580" y="0"/>
            <a:ext cx="4045420" cy="6858000"/>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latin typeface="+mn-lt"/>
            </a:endParaRPr>
          </a:p>
        </p:txBody>
      </p:sp>
      <p:grpSp>
        <p:nvGrpSpPr>
          <p:cNvPr id="43" name="Group 2">
            <a:extLst>
              <a:ext uri="{FF2B5EF4-FFF2-40B4-BE49-F238E27FC236}">
                <a16:creationId xmlns:a16="http://schemas.microsoft.com/office/drawing/2014/main" id="{CD4310B4-5ADE-C2D0-DB4C-AF69D93A1DF5}"/>
              </a:ext>
            </a:extLst>
          </p:cNvPr>
          <p:cNvGrpSpPr>
            <a:grpSpLocks noChangeAspect="1"/>
          </p:cNvGrpSpPr>
          <p:nvPr userDrawn="1"/>
        </p:nvGrpSpPr>
        <p:grpSpPr>
          <a:xfrm>
            <a:off x="550862" y="6021288"/>
            <a:ext cx="1872000" cy="420870"/>
            <a:chOff x="5094083" y="5360390"/>
            <a:chExt cx="3039349" cy="683316"/>
          </a:xfrm>
          <a:solidFill>
            <a:schemeClr val="tx2"/>
          </a:solidFill>
        </p:grpSpPr>
        <p:sp>
          <p:nvSpPr>
            <p:cNvPr id="44" name="Freeform: Shape 4">
              <a:extLst>
                <a:ext uri="{FF2B5EF4-FFF2-40B4-BE49-F238E27FC236}">
                  <a16:creationId xmlns:a16="http://schemas.microsoft.com/office/drawing/2014/main" id="{089E09DC-D2DF-E25B-B85C-6EA1D98E1CA5}"/>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lstStyle/>
            <a:p>
              <a:endParaRPr lang="en-US" sz="1800">
                <a:solidFill>
                  <a:schemeClr val="bg1"/>
                </a:solidFill>
                <a:latin typeface="+mn-lt"/>
              </a:endParaRPr>
            </a:p>
          </p:txBody>
        </p:sp>
        <p:sp>
          <p:nvSpPr>
            <p:cNvPr id="45" name="Freeform: Shape 5">
              <a:extLst>
                <a:ext uri="{FF2B5EF4-FFF2-40B4-BE49-F238E27FC236}">
                  <a16:creationId xmlns:a16="http://schemas.microsoft.com/office/drawing/2014/main" id="{CFFDC692-B337-393E-311F-6135E50AC699}"/>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lstStyle/>
            <a:p>
              <a:endParaRPr lang="en-US" sz="1800">
                <a:solidFill>
                  <a:schemeClr val="bg1"/>
                </a:solidFill>
                <a:latin typeface="+mn-lt"/>
              </a:endParaRPr>
            </a:p>
          </p:txBody>
        </p:sp>
        <p:sp>
          <p:nvSpPr>
            <p:cNvPr id="46" name="Freeform: Shape 6">
              <a:extLst>
                <a:ext uri="{FF2B5EF4-FFF2-40B4-BE49-F238E27FC236}">
                  <a16:creationId xmlns:a16="http://schemas.microsoft.com/office/drawing/2014/main" id="{79F624AF-8CAF-1C4F-6AF4-0D3BAB6883DE}"/>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lstStyle/>
            <a:p>
              <a:endParaRPr lang="en-US" sz="1800">
                <a:solidFill>
                  <a:schemeClr val="bg1"/>
                </a:solidFill>
                <a:latin typeface="+mn-lt"/>
              </a:endParaRPr>
            </a:p>
          </p:txBody>
        </p:sp>
        <p:sp>
          <p:nvSpPr>
            <p:cNvPr id="47" name="Freeform: Shape 7">
              <a:extLst>
                <a:ext uri="{FF2B5EF4-FFF2-40B4-BE49-F238E27FC236}">
                  <a16:creationId xmlns:a16="http://schemas.microsoft.com/office/drawing/2014/main" id="{CC7B72C0-ED2F-06D1-872B-CC0A248A4A55}"/>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lstStyle/>
            <a:p>
              <a:endParaRPr lang="en-US" sz="1800">
                <a:solidFill>
                  <a:schemeClr val="bg1"/>
                </a:solidFill>
                <a:latin typeface="+mn-lt"/>
              </a:endParaRPr>
            </a:p>
          </p:txBody>
        </p:sp>
        <p:sp>
          <p:nvSpPr>
            <p:cNvPr id="48" name="Freeform: Shape 8">
              <a:extLst>
                <a:ext uri="{FF2B5EF4-FFF2-40B4-BE49-F238E27FC236}">
                  <a16:creationId xmlns:a16="http://schemas.microsoft.com/office/drawing/2014/main" id="{4387627B-473F-668B-D2BC-7D0705259BFC}"/>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lstStyle/>
            <a:p>
              <a:endParaRPr lang="en-US" sz="1800">
                <a:solidFill>
                  <a:schemeClr val="bg1"/>
                </a:solidFill>
                <a:latin typeface="+mn-lt"/>
              </a:endParaRPr>
            </a:p>
          </p:txBody>
        </p:sp>
      </p:grpSp>
      <p:sp>
        <p:nvSpPr>
          <p:cNvPr id="2" name="Rectangle 1">
            <a:extLst>
              <a:ext uri="{FF2B5EF4-FFF2-40B4-BE49-F238E27FC236}">
                <a16:creationId xmlns:a16="http://schemas.microsoft.com/office/drawing/2014/main" id="{BFA81E17-F832-B5EB-3D5D-25AE712EB4A5}"/>
              </a:ext>
            </a:extLst>
          </p:cNvPr>
          <p:cNvSpPr/>
          <p:nvPr userDrawn="1"/>
        </p:nvSpPr>
        <p:spPr>
          <a:xfrm>
            <a:off x="8904288" y="6053226"/>
            <a:ext cx="2879725" cy="400110"/>
          </a:xfrm>
          <a:prstGeom prst="rect">
            <a:avLst/>
          </a:prstGeom>
        </p:spPr>
        <p:txBody>
          <a:bodyPr wrap="square" lIns="0" tIns="0" rIns="0" bIns="0" anchor="b" anchorCtr="0">
            <a:spAutoFit/>
          </a:bodyPr>
          <a:lstStyle/>
          <a:p>
            <a:pPr>
              <a:spcAft>
                <a:spcPts val="600"/>
              </a:spcAft>
            </a:pPr>
            <a:r>
              <a:rPr lang="en-US" sz="700" b="0" i="0" noProof="0">
                <a:solidFill>
                  <a:schemeClr val="bg1"/>
                </a:solidFill>
                <a:latin typeface="+mn-lt"/>
                <a:cs typeface="Arial"/>
              </a:rPr>
              <a:t>This presentation contains information that may be privileged or confidential and is the property of the Capgemini Group.</a:t>
            </a:r>
          </a:p>
          <a:p>
            <a:pPr>
              <a:spcAft>
                <a:spcPts val="600"/>
              </a:spcAft>
            </a:pPr>
            <a:r>
              <a:rPr lang="en-US" sz="700" b="0" i="0" noProof="0">
                <a:solidFill>
                  <a:schemeClr val="bg1"/>
                </a:solidFill>
                <a:latin typeface="+mn-lt"/>
                <a:cs typeface="Arial"/>
              </a:rPr>
              <a:t>Copyright © 2025 Capgemini. All rights reserved.</a:t>
            </a:r>
          </a:p>
        </p:txBody>
      </p:sp>
      <p:sp>
        <p:nvSpPr>
          <p:cNvPr id="9" name="Rectangle 8">
            <a:extLst>
              <a:ext uri="{FF2B5EF4-FFF2-40B4-BE49-F238E27FC236}">
                <a16:creationId xmlns:a16="http://schemas.microsoft.com/office/drawing/2014/main" id="{FA5EFF19-B281-F0C9-FB01-070197B8DB96}"/>
              </a:ext>
            </a:extLst>
          </p:cNvPr>
          <p:cNvSpPr/>
          <p:nvPr userDrawn="1"/>
        </p:nvSpPr>
        <p:spPr>
          <a:xfrm>
            <a:off x="550863" y="1384201"/>
            <a:ext cx="4248471"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just"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About Capgemini</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mn-lt"/>
                <a:ea typeface="+mn-ea"/>
                <a:cs typeface="+mn-cs"/>
              </a:rPr>
              <a:t>Capgemini is a global business and technology transformation partner, helping organizations to accelerate their dual transition to a digital and sustainable world, while creating tangible impact for enterprises and society. It is a responsible and diverse group of 340,000 team members in more than 50 countries. With its strong over 55-year heritage, Capgemini is trusted by its clients to unlock the value of technology to address the entire breadth of their business needs. It delivers end-to-end services and solutions leveraging strengths from strategy and design to engineering, all fueled by its market leading capabilities in AI, generative AI, cloud and data, combined with its deep industry expertise and partner ecosystem. The Group reported 2024 global revenues of €22.1 billion.</a:t>
            </a:r>
            <a:endParaRPr kumimoji="0" lang="en-US" sz="900" b="0" i="0" u="none" strike="noStrike" kern="1200" cap="none" spc="0" normalizeH="0" baseline="0" noProof="0" dirty="0">
              <a:ln>
                <a:noFill/>
              </a:ln>
              <a:solidFill>
                <a:schemeClr val="tx1"/>
              </a:solidFill>
              <a:effectLst/>
              <a:uLnTx/>
              <a:uFillTx/>
              <a:latin typeface="+mn-lt"/>
              <a:ea typeface="Calibri" panose="020F0502020204030204" pitchFamily="34" charset="0"/>
              <a:cs typeface="+mn-cs"/>
            </a:endParaRPr>
          </a:p>
        </p:txBody>
      </p:sp>
      <p:sp>
        <p:nvSpPr>
          <p:cNvPr id="10" name="Rectangle 9">
            <a:extLst>
              <a:ext uri="{FF2B5EF4-FFF2-40B4-BE49-F238E27FC236}">
                <a16:creationId xmlns:a16="http://schemas.microsoft.com/office/drawing/2014/main" id="{456848E4-9E3E-BD1A-A82D-C9F95359644C}"/>
              </a:ext>
            </a:extLst>
          </p:cNvPr>
          <p:cNvSpPr/>
          <p:nvPr userDrawn="1"/>
        </p:nvSpPr>
        <p:spPr>
          <a:xfrm>
            <a:off x="550862" y="3325369"/>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US" sz="1100" b="1" i="0" dirty="0">
                <a:solidFill>
                  <a:schemeClr val="accent1"/>
                </a:solidFill>
                <a:latin typeface="+mn-lt"/>
              </a:rPr>
              <a:t>Make it real.</a:t>
            </a:r>
          </a:p>
          <a:p>
            <a:pPr marL="0" marR="0" lvl="0" indent="0" algn="l" defTabSz="914400" rtl="0" eaLnBrk="1" fontAlgn="auto" latinLnBrk="0" hangingPunct="1">
              <a:lnSpc>
                <a:spcPts val="1200"/>
              </a:lnSpc>
              <a:spcBef>
                <a:spcPts val="0"/>
              </a:spcBef>
              <a:spcAft>
                <a:spcPts val="0"/>
              </a:spcAft>
              <a:buClrTx/>
              <a:buSzTx/>
              <a:buFontTx/>
              <a:buNone/>
              <a:tabLst/>
              <a:defRPr/>
            </a:pPr>
            <a:r>
              <a:rPr lang="en-US" sz="1050" b="0" i="0" dirty="0" err="1">
                <a:solidFill>
                  <a:schemeClr val="tx1"/>
                </a:solidFill>
                <a:latin typeface="+mn-lt"/>
              </a:rPr>
              <a:t>w</a:t>
            </a:r>
            <a:r>
              <a:rPr lang="en-US" sz="1050" dirty="0" err="1">
                <a:solidFill>
                  <a:schemeClr val="tx1"/>
                </a:solidFill>
                <a:latin typeface="+mn-lt"/>
              </a:rPr>
              <a:t>ww.capgemini.com</a:t>
            </a:r>
            <a:endParaRPr lang="en-US" sz="1050" dirty="0">
              <a:solidFill>
                <a:schemeClr val="tx1"/>
              </a:solidFill>
              <a:latin typeface="+mn-lt"/>
            </a:endParaRPr>
          </a:p>
        </p:txBody>
      </p:sp>
      <p:sp>
        <p:nvSpPr>
          <p:cNvPr id="11" name="Rectangle 10">
            <a:extLst>
              <a:ext uri="{FF2B5EF4-FFF2-40B4-BE49-F238E27FC236}">
                <a16:creationId xmlns:a16="http://schemas.microsoft.com/office/drawing/2014/main" id="{243A1DDC-0EE3-87D7-B55C-C8336892FA90}"/>
              </a:ext>
            </a:extLst>
          </p:cNvPr>
          <p:cNvSpPr/>
          <p:nvPr userDrawn="1"/>
        </p:nvSpPr>
        <p:spPr>
          <a:xfrm rot="16200000">
            <a:off x="4627581" y="3339001"/>
            <a:ext cx="6857998" cy="180000"/>
          </a:xfrm>
          <a:prstGeom prst="rect">
            <a:avLst/>
          </a:prstGeom>
          <a:gradFill>
            <a:gsLst>
              <a:gs pos="99000">
                <a:srgbClr val="00D5D0"/>
              </a:gs>
              <a:gs pos="0">
                <a:srgbClr val="111937"/>
              </a:gs>
              <a:gs pos="30000">
                <a:srgbClr val="0057AB"/>
              </a:gs>
              <a:gs pos="70000">
                <a:srgbClr val="1DB6F3"/>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latin typeface="+mn-lt"/>
            </a:endParaRPr>
          </a:p>
        </p:txBody>
      </p:sp>
      <p:grpSp>
        <p:nvGrpSpPr>
          <p:cNvPr id="26" name="Group 25">
            <a:extLst>
              <a:ext uri="{FF2B5EF4-FFF2-40B4-BE49-F238E27FC236}">
                <a16:creationId xmlns:a16="http://schemas.microsoft.com/office/drawing/2014/main" id="{7FA8D76D-AD1E-31D7-310C-59E5A89B794B}"/>
              </a:ext>
            </a:extLst>
          </p:cNvPr>
          <p:cNvGrpSpPr/>
          <p:nvPr userDrawn="1"/>
        </p:nvGrpSpPr>
        <p:grpSpPr>
          <a:xfrm>
            <a:off x="8904288" y="5569004"/>
            <a:ext cx="1951070" cy="335280"/>
            <a:chOff x="8904288" y="5569004"/>
            <a:chExt cx="1951070" cy="335280"/>
          </a:xfrm>
        </p:grpSpPr>
        <p:pic>
          <p:nvPicPr>
            <p:cNvPr id="27" name="Picture 26">
              <a:hlinkClick r:id="rId2"/>
              <a:extLst>
                <a:ext uri="{FF2B5EF4-FFF2-40B4-BE49-F238E27FC236}">
                  <a16:creationId xmlns:a16="http://schemas.microsoft.com/office/drawing/2014/main" id="{5804FB08-708A-31BA-4F41-673E138EAAF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803" t="-15499" r="-15008" b="-15313"/>
            <a:stretch>
              <a:fillRect/>
            </a:stretch>
          </p:blipFill>
          <p:spPr>
            <a:xfrm>
              <a:off x="10520558" y="5569004"/>
              <a:ext cx="334800" cy="334800"/>
            </a:xfrm>
            <a:prstGeom prst="ellipse">
              <a:avLst/>
            </a:prstGeom>
            <a:ln>
              <a:solidFill>
                <a:srgbClr val="000000"/>
              </a:solidFill>
            </a:ln>
          </p:spPr>
        </p:pic>
        <p:pic>
          <p:nvPicPr>
            <p:cNvPr id="28" name="Picture 27">
              <a:hlinkClick r:id="rId4"/>
              <a:extLst>
                <a:ext uri="{FF2B5EF4-FFF2-40B4-BE49-F238E27FC236}">
                  <a16:creationId xmlns:a16="http://schemas.microsoft.com/office/drawing/2014/main" id="{2758C594-A501-6C95-47B4-AF5BBFAF3498}"/>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11970" t="-13244" r="-14518" b="-13244"/>
            <a:stretch>
              <a:fillRect/>
            </a:stretch>
          </p:blipFill>
          <p:spPr>
            <a:xfrm>
              <a:off x="10119213" y="5569004"/>
              <a:ext cx="335280" cy="335280"/>
            </a:xfrm>
            <a:prstGeom prst="ellipse">
              <a:avLst/>
            </a:prstGeom>
            <a:ln>
              <a:solidFill>
                <a:srgbClr val="000000"/>
              </a:solidFill>
            </a:ln>
          </p:spPr>
        </p:pic>
        <p:pic>
          <p:nvPicPr>
            <p:cNvPr id="29" name="Picture 28">
              <a:hlinkClick r:id="rId6"/>
              <a:extLst>
                <a:ext uri="{FF2B5EF4-FFF2-40B4-BE49-F238E27FC236}">
                  <a16:creationId xmlns:a16="http://schemas.microsoft.com/office/drawing/2014/main" id="{7415B7DF-9B51-7996-0CFE-9311A98DB348}"/>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19298" t="-20188" r="-21078" b="-20188"/>
            <a:stretch>
              <a:fillRect/>
            </a:stretch>
          </p:blipFill>
          <p:spPr>
            <a:xfrm>
              <a:off x="9714238" y="5569004"/>
              <a:ext cx="335280" cy="335280"/>
            </a:xfrm>
            <a:prstGeom prst="ellipse">
              <a:avLst/>
            </a:prstGeom>
            <a:ln>
              <a:solidFill>
                <a:srgbClr val="000000"/>
              </a:solidFill>
            </a:ln>
          </p:spPr>
        </p:pic>
        <p:pic>
          <p:nvPicPr>
            <p:cNvPr id="30" name="Picture 29">
              <a:hlinkClick r:id="rId8"/>
              <a:extLst>
                <a:ext uri="{FF2B5EF4-FFF2-40B4-BE49-F238E27FC236}">
                  <a16:creationId xmlns:a16="http://schemas.microsoft.com/office/drawing/2014/main" id="{A641D072-638E-EF39-A147-210BA8EBD1AF}"/>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l="-23025" t="-21407" r="-19995" b="-21613"/>
            <a:stretch>
              <a:fillRect/>
            </a:stretch>
          </p:blipFill>
          <p:spPr>
            <a:xfrm>
              <a:off x="8904288" y="5569004"/>
              <a:ext cx="335280" cy="335280"/>
            </a:xfrm>
            <a:prstGeom prst="ellipse">
              <a:avLst/>
            </a:prstGeom>
            <a:ln>
              <a:solidFill>
                <a:srgbClr val="000000"/>
              </a:solidFill>
            </a:ln>
          </p:spPr>
        </p:pic>
        <p:pic>
          <p:nvPicPr>
            <p:cNvPr id="31" name="Picture 30">
              <a:extLst>
                <a:ext uri="{FF2B5EF4-FFF2-40B4-BE49-F238E27FC236}">
                  <a16:creationId xmlns:a16="http://schemas.microsoft.com/office/drawing/2014/main" id="{39DE9FFB-EB07-8A48-B1B4-E0B8B66B67F2}"/>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l="-16187" t="-16601" r="-17015" b="-16601"/>
            <a:stretch>
              <a:fillRect/>
            </a:stretch>
          </p:blipFill>
          <p:spPr>
            <a:xfrm>
              <a:off x="9309263" y="5569004"/>
              <a:ext cx="335280" cy="335280"/>
            </a:xfrm>
            <a:prstGeom prst="ellipse">
              <a:avLst/>
            </a:prstGeom>
            <a:ln>
              <a:solidFill>
                <a:srgbClr val="000000"/>
              </a:solidFill>
            </a:ln>
          </p:spPr>
        </p:pic>
      </p:grpSp>
    </p:spTree>
    <p:extLst>
      <p:ext uri="{BB962C8B-B14F-4D97-AF65-F5344CB8AC3E}">
        <p14:creationId xmlns:p14="http://schemas.microsoft.com/office/powerpoint/2010/main" val="3893362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1 Short">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0D6E650F-BA4C-6AA4-9148-F570EFB99F38}"/>
              </a:ext>
            </a:extLst>
          </p:cNvPr>
          <p:cNvSpPr>
            <a:spLocks noGrp="1"/>
          </p:cNvSpPr>
          <p:nvPr>
            <p:ph type="body" sz="quarter" idx="22"/>
          </p:nvPr>
        </p:nvSpPr>
        <p:spPr>
          <a:xfrm>
            <a:off x="550863" y="1262636"/>
            <a:ext cx="11089753" cy="307777"/>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15" name="Title Placeholder 4">
            <a:extLst>
              <a:ext uri="{FF2B5EF4-FFF2-40B4-BE49-F238E27FC236}">
                <a16:creationId xmlns:a16="http://schemas.microsoft.com/office/drawing/2014/main" id="{4EABAE20-7587-A21B-7895-F96D851E869C}"/>
              </a:ext>
            </a:extLst>
          </p:cNvPr>
          <p:cNvSpPr>
            <a:spLocks noGrp="1"/>
          </p:cNvSpPr>
          <p:nvPr>
            <p:ph type="title"/>
          </p:nvPr>
        </p:nvSpPr>
        <p:spPr>
          <a:xfrm>
            <a:off x="551384" y="549274"/>
            <a:ext cx="11089754"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7" name="Content Placeholder 6">
            <a:extLst>
              <a:ext uri="{FF2B5EF4-FFF2-40B4-BE49-F238E27FC236}">
                <a16:creationId xmlns:a16="http://schemas.microsoft.com/office/drawing/2014/main" id="{A320DC52-8920-F5AC-B2AD-14CD4F9C93F2}"/>
              </a:ext>
            </a:extLst>
          </p:cNvPr>
          <p:cNvSpPr>
            <a:spLocks noGrp="1"/>
          </p:cNvSpPr>
          <p:nvPr>
            <p:ph sz="quarter" idx="27"/>
          </p:nvPr>
        </p:nvSpPr>
        <p:spPr>
          <a:xfrm>
            <a:off x="550863" y="2004165"/>
            <a:ext cx="11090275" cy="4315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dirty="0"/>
          </a:p>
        </p:txBody>
      </p:sp>
      <p:sp>
        <p:nvSpPr>
          <p:cNvPr id="2" name="Date Placeholder 1">
            <a:extLst>
              <a:ext uri="{FF2B5EF4-FFF2-40B4-BE49-F238E27FC236}">
                <a16:creationId xmlns:a16="http://schemas.microsoft.com/office/drawing/2014/main" id="{4E198541-996D-4742-6D67-379E11AF290D}"/>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59F35644-65A7-8EE7-E0D8-FA874DF64A29}"/>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05CAD259-D8D7-3EB2-D733-29D374358DB3}"/>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34380561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0D6E650F-BA4C-6AA4-9148-F570EFB99F38}"/>
              </a:ext>
            </a:extLst>
          </p:cNvPr>
          <p:cNvSpPr>
            <a:spLocks noGrp="1"/>
          </p:cNvSpPr>
          <p:nvPr>
            <p:ph type="body" sz="quarter" idx="22"/>
          </p:nvPr>
        </p:nvSpPr>
        <p:spPr>
          <a:xfrm>
            <a:off x="550863" y="1628800"/>
            <a:ext cx="11089753" cy="307777"/>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15" name="Title Placeholder 4">
            <a:extLst>
              <a:ext uri="{FF2B5EF4-FFF2-40B4-BE49-F238E27FC236}">
                <a16:creationId xmlns:a16="http://schemas.microsoft.com/office/drawing/2014/main" id="{4EABAE20-7587-A21B-7895-F96D851E869C}"/>
              </a:ext>
            </a:extLst>
          </p:cNvPr>
          <p:cNvSpPr>
            <a:spLocks noGrp="1"/>
          </p:cNvSpPr>
          <p:nvPr>
            <p:ph type="title" hasCustomPrompt="1"/>
          </p:nvPr>
        </p:nvSpPr>
        <p:spPr>
          <a:xfrm>
            <a:off x="551384" y="549274"/>
            <a:ext cx="11089754"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7" name="Content Placeholder 6">
            <a:extLst>
              <a:ext uri="{FF2B5EF4-FFF2-40B4-BE49-F238E27FC236}">
                <a16:creationId xmlns:a16="http://schemas.microsoft.com/office/drawing/2014/main" id="{A320DC52-8920-F5AC-B2AD-14CD4F9C93F2}"/>
              </a:ext>
            </a:extLst>
          </p:cNvPr>
          <p:cNvSpPr>
            <a:spLocks noGrp="1"/>
          </p:cNvSpPr>
          <p:nvPr>
            <p:ph sz="quarter" idx="27"/>
          </p:nvPr>
        </p:nvSpPr>
        <p:spPr>
          <a:xfrm>
            <a:off x="550863" y="2479675"/>
            <a:ext cx="11090275" cy="3840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2" name="Date Placeholder 1">
            <a:extLst>
              <a:ext uri="{FF2B5EF4-FFF2-40B4-BE49-F238E27FC236}">
                <a16:creationId xmlns:a16="http://schemas.microsoft.com/office/drawing/2014/main" id="{7E2DCB00-3596-4BD8-9F35-38D8EA5CF694}"/>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AA6CA9E0-8796-0651-659C-4AA35745A35A}"/>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7C8C212F-0CAF-442A-97AB-25CC338803B1}"/>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1898214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7C5B2B-C975-C7B1-B844-1E018309B61A}"/>
              </a:ext>
            </a:extLst>
          </p:cNvPr>
          <p:cNvSpPr/>
          <p:nvPr userDrawn="1"/>
        </p:nvSpPr>
        <p:spPr>
          <a:xfrm rot="16200000" flipV="1">
            <a:off x="4793851" y="-540153"/>
            <a:ext cx="6857998" cy="7938307"/>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14" name="Group 37">
            <a:extLst>
              <a:ext uri="{FF2B5EF4-FFF2-40B4-BE49-F238E27FC236}">
                <a16:creationId xmlns:a16="http://schemas.microsoft.com/office/drawing/2014/main" id="{C2BCEB8F-2E64-576C-BD81-D1EA1D1C485E}"/>
              </a:ext>
            </a:extLst>
          </p:cNvPr>
          <p:cNvGrpSpPr/>
          <p:nvPr userDrawn="1"/>
        </p:nvGrpSpPr>
        <p:grpSpPr>
          <a:xfrm>
            <a:off x="11770322" y="176700"/>
            <a:ext cx="260230" cy="240782"/>
            <a:chOff x="5481638" y="2859088"/>
            <a:chExt cx="1231900" cy="1139825"/>
          </a:xfrm>
          <a:solidFill>
            <a:schemeClr val="bg2"/>
          </a:solidFill>
        </p:grpSpPr>
        <p:sp>
          <p:nvSpPr>
            <p:cNvPr id="15" name="Freeform 320">
              <a:extLst>
                <a:ext uri="{FF2B5EF4-FFF2-40B4-BE49-F238E27FC236}">
                  <a16:creationId xmlns:a16="http://schemas.microsoft.com/office/drawing/2014/main" id="{D5CA2252-9D37-30A4-0693-791158A53452}"/>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321">
              <a:extLst>
                <a:ext uri="{FF2B5EF4-FFF2-40B4-BE49-F238E27FC236}">
                  <a16:creationId xmlns:a16="http://schemas.microsoft.com/office/drawing/2014/main" id="{41A547D1-47C8-9981-46A6-D3C7D68EDC13}"/>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ext Placeholder 9">
            <a:extLst>
              <a:ext uri="{FF2B5EF4-FFF2-40B4-BE49-F238E27FC236}">
                <a16:creationId xmlns:a16="http://schemas.microsoft.com/office/drawing/2014/main" id="{FED37D74-4B4C-FCD3-C8E1-5852CCAF6312}"/>
              </a:ext>
            </a:extLst>
          </p:cNvPr>
          <p:cNvSpPr>
            <a:spLocks noGrp="1"/>
          </p:cNvSpPr>
          <p:nvPr>
            <p:ph type="body" sz="quarter" idx="22"/>
          </p:nvPr>
        </p:nvSpPr>
        <p:spPr>
          <a:xfrm>
            <a:off x="550864" y="1628800"/>
            <a:ext cx="3256486" cy="615553"/>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7" name="Title Placeholder 4">
            <a:extLst>
              <a:ext uri="{FF2B5EF4-FFF2-40B4-BE49-F238E27FC236}">
                <a16:creationId xmlns:a16="http://schemas.microsoft.com/office/drawing/2014/main" id="{D3C3AD45-1FD7-3AB5-2097-C3730AD1DEA2}"/>
              </a:ext>
            </a:extLst>
          </p:cNvPr>
          <p:cNvSpPr>
            <a:spLocks noGrp="1"/>
          </p:cNvSpPr>
          <p:nvPr>
            <p:ph type="title" hasCustomPrompt="1"/>
          </p:nvPr>
        </p:nvSpPr>
        <p:spPr>
          <a:xfrm>
            <a:off x="551384" y="549274"/>
            <a:ext cx="3256486"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10" name="Content Placeholder 17">
            <a:extLst>
              <a:ext uri="{FF2B5EF4-FFF2-40B4-BE49-F238E27FC236}">
                <a16:creationId xmlns:a16="http://schemas.microsoft.com/office/drawing/2014/main" id="{310182B6-EF3B-195C-FA5A-E555F1AE864D}"/>
              </a:ext>
            </a:extLst>
          </p:cNvPr>
          <p:cNvSpPr>
            <a:spLocks noGrp="1"/>
          </p:cNvSpPr>
          <p:nvPr>
            <p:ph sz="quarter" idx="23"/>
          </p:nvPr>
        </p:nvSpPr>
        <p:spPr>
          <a:xfrm>
            <a:off x="550863" y="2489200"/>
            <a:ext cx="3256639" cy="38544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dirty="0"/>
          </a:p>
        </p:txBody>
      </p:sp>
      <p:sp>
        <p:nvSpPr>
          <p:cNvPr id="3" name="Date Placeholder 2">
            <a:extLst>
              <a:ext uri="{FF2B5EF4-FFF2-40B4-BE49-F238E27FC236}">
                <a16:creationId xmlns:a16="http://schemas.microsoft.com/office/drawing/2014/main" id="{766145ED-D9CE-08CB-28E4-8A4A79A6FB2B}"/>
              </a:ext>
            </a:extLst>
          </p:cNvPr>
          <p:cNvSpPr>
            <a:spLocks noGrp="1"/>
          </p:cNvSpPr>
          <p:nvPr>
            <p:ph type="dt" sz="half" idx="2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2D2C1A62-1994-E6C5-D27B-038BDFD0C15D}"/>
              </a:ext>
            </a:extLst>
          </p:cNvPr>
          <p:cNvSpPr>
            <a:spLocks noGrp="1"/>
          </p:cNvSpPr>
          <p:nvPr>
            <p:ph type="ftr" sz="quarter" idx="25"/>
          </p:nvPr>
        </p:nvSpPr>
        <p:spPr/>
        <p:txBody>
          <a:bodyPr/>
          <a:lstStyle/>
          <a:p>
            <a:pPr>
              <a:spcBef>
                <a:spcPts val="1000"/>
              </a:spcBef>
              <a:buFont typeface="Arial" panose="020B0604020202020204" pitchFamily="34" charset="0"/>
              <a:buNone/>
            </a:pPr>
            <a:r>
              <a:rPr lang="en-US"/>
              <a:t>Presentation Title | Author | Date</a:t>
            </a:r>
          </a:p>
        </p:txBody>
      </p:sp>
      <p:sp>
        <p:nvSpPr>
          <p:cNvPr id="5" name="Slide Number Placeholder 4">
            <a:extLst>
              <a:ext uri="{FF2B5EF4-FFF2-40B4-BE49-F238E27FC236}">
                <a16:creationId xmlns:a16="http://schemas.microsoft.com/office/drawing/2014/main" id="{FE33FDCA-05A6-1B47-853B-F56E9D56B728}"/>
              </a:ext>
            </a:extLst>
          </p:cNvPr>
          <p:cNvSpPr>
            <a:spLocks noGrp="1"/>
          </p:cNvSpPr>
          <p:nvPr>
            <p:ph type="sldNum" sz="quarter" idx="26"/>
          </p:nvPr>
        </p:nvSpPr>
        <p:spPr/>
        <p:txBody>
          <a:bodyPr/>
          <a:lstStyle/>
          <a:p>
            <a:pPr algn="r"/>
            <a:fld id="{5D9A5160-6218-4E5A-B9E6-B93E3DAE377C}" type="slidenum">
              <a:rPr lang="en-US" smtClean="0"/>
              <a:pPr algn="r"/>
              <a:t>‹#›</a:t>
            </a:fld>
            <a:endParaRPr lang="en-US"/>
          </a:p>
        </p:txBody>
      </p:sp>
      <p:sp>
        <p:nvSpPr>
          <p:cNvPr id="8" name="Rectangle 7">
            <a:extLst>
              <a:ext uri="{FF2B5EF4-FFF2-40B4-BE49-F238E27FC236}">
                <a16:creationId xmlns:a16="http://schemas.microsoft.com/office/drawing/2014/main" id="{9FD50A2F-FAEF-1B4A-D243-9BA742B5FD95}"/>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15220210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2 Shor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7C5B2B-C975-C7B1-B844-1E018309B61A}"/>
              </a:ext>
            </a:extLst>
          </p:cNvPr>
          <p:cNvSpPr/>
          <p:nvPr userDrawn="1"/>
        </p:nvSpPr>
        <p:spPr>
          <a:xfrm rot="16200000" flipV="1">
            <a:off x="4793851" y="-540153"/>
            <a:ext cx="6857998" cy="7938307"/>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14" name="Group 37">
            <a:extLst>
              <a:ext uri="{FF2B5EF4-FFF2-40B4-BE49-F238E27FC236}">
                <a16:creationId xmlns:a16="http://schemas.microsoft.com/office/drawing/2014/main" id="{C2BCEB8F-2E64-576C-BD81-D1EA1D1C485E}"/>
              </a:ext>
            </a:extLst>
          </p:cNvPr>
          <p:cNvGrpSpPr/>
          <p:nvPr userDrawn="1"/>
        </p:nvGrpSpPr>
        <p:grpSpPr>
          <a:xfrm>
            <a:off x="11770322" y="176700"/>
            <a:ext cx="260230" cy="240782"/>
            <a:chOff x="5481638" y="2859088"/>
            <a:chExt cx="1231900" cy="1139825"/>
          </a:xfrm>
          <a:solidFill>
            <a:schemeClr val="bg2"/>
          </a:solidFill>
        </p:grpSpPr>
        <p:sp>
          <p:nvSpPr>
            <p:cNvPr id="15" name="Freeform 320">
              <a:extLst>
                <a:ext uri="{FF2B5EF4-FFF2-40B4-BE49-F238E27FC236}">
                  <a16:creationId xmlns:a16="http://schemas.microsoft.com/office/drawing/2014/main" id="{D5CA2252-9D37-30A4-0693-791158A53452}"/>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321">
              <a:extLst>
                <a:ext uri="{FF2B5EF4-FFF2-40B4-BE49-F238E27FC236}">
                  <a16:creationId xmlns:a16="http://schemas.microsoft.com/office/drawing/2014/main" id="{41A547D1-47C8-9981-46A6-D3C7D68EDC13}"/>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 name="Text Placeholder 9">
            <a:extLst>
              <a:ext uri="{FF2B5EF4-FFF2-40B4-BE49-F238E27FC236}">
                <a16:creationId xmlns:a16="http://schemas.microsoft.com/office/drawing/2014/main" id="{35E4671E-8D46-AD74-F542-31151A7C8E68}"/>
              </a:ext>
            </a:extLst>
          </p:cNvPr>
          <p:cNvSpPr>
            <a:spLocks noGrp="1"/>
          </p:cNvSpPr>
          <p:nvPr>
            <p:ph type="body" sz="quarter" idx="22"/>
          </p:nvPr>
        </p:nvSpPr>
        <p:spPr>
          <a:xfrm>
            <a:off x="550864" y="1262636"/>
            <a:ext cx="3256486" cy="615553"/>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4" name="Title Placeholder 4">
            <a:extLst>
              <a:ext uri="{FF2B5EF4-FFF2-40B4-BE49-F238E27FC236}">
                <a16:creationId xmlns:a16="http://schemas.microsoft.com/office/drawing/2014/main" id="{B59853F8-6B3A-64DF-B133-80B1526DD584}"/>
              </a:ext>
            </a:extLst>
          </p:cNvPr>
          <p:cNvSpPr>
            <a:spLocks noGrp="1"/>
          </p:cNvSpPr>
          <p:nvPr>
            <p:ph type="title"/>
          </p:nvPr>
        </p:nvSpPr>
        <p:spPr>
          <a:xfrm>
            <a:off x="551385" y="549274"/>
            <a:ext cx="3256486"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5" name="Content Placeholder 6">
            <a:extLst>
              <a:ext uri="{FF2B5EF4-FFF2-40B4-BE49-F238E27FC236}">
                <a16:creationId xmlns:a16="http://schemas.microsoft.com/office/drawing/2014/main" id="{88D0DE57-C93F-51C6-74C7-42A1E5F5D9B3}"/>
              </a:ext>
            </a:extLst>
          </p:cNvPr>
          <p:cNvSpPr>
            <a:spLocks noGrp="1"/>
          </p:cNvSpPr>
          <p:nvPr>
            <p:ph sz="quarter" idx="27"/>
          </p:nvPr>
        </p:nvSpPr>
        <p:spPr>
          <a:xfrm>
            <a:off x="550863" y="2004165"/>
            <a:ext cx="3256639" cy="4315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2" name="Date Placeholder 1">
            <a:extLst>
              <a:ext uri="{FF2B5EF4-FFF2-40B4-BE49-F238E27FC236}">
                <a16:creationId xmlns:a16="http://schemas.microsoft.com/office/drawing/2014/main" id="{9065814C-9E14-7C11-5F13-46765B147406}"/>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752D7B40-150E-ED71-69EC-1702678A35A8}"/>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7" name="Slide Number Placeholder 6">
            <a:extLst>
              <a:ext uri="{FF2B5EF4-FFF2-40B4-BE49-F238E27FC236}">
                <a16:creationId xmlns:a16="http://schemas.microsoft.com/office/drawing/2014/main" id="{0ABD139B-ABED-692D-9717-9843FDB195FE}"/>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
        <p:nvSpPr>
          <p:cNvPr id="9" name="Rectangle 8">
            <a:extLst>
              <a:ext uri="{FF2B5EF4-FFF2-40B4-BE49-F238E27FC236}">
                <a16:creationId xmlns:a16="http://schemas.microsoft.com/office/drawing/2014/main" id="{BB1E193C-DDA7-EBDD-B045-E7F4E0B9402F}"/>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21611944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FDA5053-3D63-3C3B-F1E9-69CFF9FC43BA}"/>
              </a:ext>
            </a:extLst>
          </p:cNvPr>
          <p:cNvSpPr/>
          <p:nvPr userDrawn="1"/>
        </p:nvSpPr>
        <p:spPr>
          <a:xfrm rot="16200000" flipV="1">
            <a:off x="5715003" y="381000"/>
            <a:ext cx="6857998" cy="6096002"/>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20" name="Group 37">
            <a:extLst>
              <a:ext uri="{FF2B5EF4-FFF2-40B4-BE49-F238E27FC236}">
                <a16:creationId xmlns:a16="http://schemas.microsoft.com/office/drawing/2014/main" id="{C7484E95-42C9-8DB4-CE16-9F65A190121F}"/>
              </a:ext>
            </a:extLst>
          </p:cNvPr>
          <p:cNvGrpSpPr/>
          <p:nvPr userDrawn="1"/>
        </p:nvGrpSpPr>
        <p:grpSpPr>
          <a:xfrm>
            <a:off x="11770322" y="176700"/>
            <a:ext cx="260230" cy="240782"/>
            <a:chOff x="5481638" y="2859088"/>
            <a:chExt cx="1231900" cy="1139825"/>
          </a:xfrm>
          <a:solidFill>
            <a:schemeClr val="bg2"/>
          </a:solidFill>
        </p:grpSpPr>
        <p:sp>
          <p:nvSpPr>
            <p:cNvPr id="21" name="Freeform 320">
              <a:extLst>
                <a:ext uri="{FF2B5EF4-FFF2-40B4-BE49-F238E27FC236}">
                  <a16:creationId xmlns:a16="http://schemas.microsoft.com/office/drawing/2014/main" id="{1A559A5A-FF5B-C4A1-FBB9-17F04B2572FB}"/>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321">
              <a:extLst>
                <a:ext uri="{FF2B5EF4-FFF2-40B4-BE49-F238E27FC236}">
                  <a16:creationId xmlns:a16="http://schemas.microsoft.com/office/drawing/2014/main" id="{AA3487D1-995C-B436-2407-E724FC0582FA}"/>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ext Placeholder 9">
            <a:extLst>
              <a:ext uri="{FF2B5EF4-FFF2-40B4-BE49-F238E27FC236}">
                <a16:creationId xmlns:a16="http://schemas.microsoft.com/office/drawing/2014/main" id="{9560FDBC-C9C0-70BE-BEA9-06CA2B355AE0}"/>
              </a:ext>
            </a:extLst>
          </p:cNvPr>
          <p:cNvSpPr>
            <a:spLocks noGrp="1"/>
          </p:cNvSpPr>
          <p:nvPr>
            <p:ph type="body" sz="quarter" idx="22"/>
          </p:nvPr>
        </p:nvSpPr>
        <p:spPr>
          <a:xfrm>
            <a:off x="550864" y="1628800"/>
            <a:ext cx="5109958" cy="307777"/>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5" name="Title Placeholder 4">
            <a:extLst>
              <a:ext uri="{FF2B5EF4-FFF2-40B4-BE49-F238E27FC236}">
                <a16:creationId xmlns:a16="http://schemas.microsoft.com/office/drawing/2014/main" id="{913C0A2D-99F0-2180-EFD5-610EF329599E}"/>
              </a:ext>
            </a:extLst>
          </p:cNvPr>
          <p:cNvSpPr>
            <a:spLocks noGrp="1"/>
          </p:cNvSpPr>
          <p:nvPr>
            <p:ph type="title" hasCustomPrompt="1"/>
          </p:nvPr>
        </p:nvSpPr>
        <p:spPr>
          <a:xfrm>
            <a:off x="551384" y="549274"/>
            <a:ext cx="5109958"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3" name="Content Placeholder 17">
            <a:extLst>
              <a:ext uri="{FF2B5EF4-FFF2-40B4-BE49-F238E27FC236}">
                <a16:creationId xmlns:a16="http://schemas.microsoft.com/office/drawing/2014/main" id="{7BD05CE9-75A7-8D58-DB59-A0D47067BA01}"/>
              </a:ext>
            </a:extLst>
          </p:cNvPr>
          <p:cNvSpPr>
            <a:spLocks noGrp="1"/>
          </p:cNvSpPr>
          <p:nvPr>
            <p:ph sz="quarter" idx="23"/>
          </p:nvPr>
        </p:nvSpPr>
        <p:spPr>
          <a:xfrm>
            <a:off x="550864" y="2489200"/>
            <a:ext cx="5109958" cy="38544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4" name="Date Placeholder 3">
            <a:extLst>
              <a:ext uri="{FF2B5EF4-FFF2-40B4-BE49-F238E27FC236}">
                <a16:creationId xmlns:a16="http://schemas.microsoft.com/office/drawing/2014/main" id="{358A13D8-885F-6258-82CC-EE1A7ED60DB2}"/>
              </a:ext>
            </a:extLst>
          </p:cNvPr>
          <p:cNvSpPr>
            <a:spLocks noGrp="1"/>
          </p:cNvSpPr>
          <p:nvPr>
            <p:ph type="dt" sz="half" idx="2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F3CB3B34-F920-D8B3-B36B-15435A286DB2}"/>
              </a:ext>
            </a:extLst>
          </p:cNvPr>
          <p:cNvSpPr>
            <a:spLocks noGrp="1"/>
          </p:cNvSpPr>
          <p:nvPr>
            <p:ph type="ftr" sz="quarter" idx="25"/>
          </p:nvPr>
        </p:nvSpPr>
        <p:spPr/>
        <p:txBody>
          <a:bodyPr/>
          <a:lstStyle/>
          <a:p>
            <a:pPr>
              <a:spcBef>
                <a:spcPts val="1000"/>
              </a:spcBef>
              <a:buFont typeface="Arial" panose="020B0604020202020204" pitchFamily="34" charset="0"/>
              <a:buNone/>
            </a:pPr>
            <a:r>
              <a:rPr lang="en-US"/>
              <a:t>Presentation Title | Author | Date</a:t>
            </a:r>
          </a:p>
        </p:txBody>
      </p:sp>
      <p:sp>
        <p:nvSpPr>
          <p:cNvPr id="7" name="Slide Number Placeholder 6">
            <a:extLst>
              <a:ext uri="{FF2B5EF4-FFF2-40B4-BE49-F238E27FC236}">
                <a16:creationId xmlns:a16="http://schemas.microsoft.com/office/drawing/2014/main" id="{D2B44653-FCDA-83BF-7377-AD5F2E69077A}"/>
              </a:ext>
            </a:extLst>
          </p:cNvPr>
          <p:cNvSpPr>
            <a:spLocks noGrp="1"/>
          </p:cNvSpPr>
          <p:nvPr>
            <p:ph type="sldNum" sz="quarter" idx="26"/>
          </p:nvPr>
        </p:nvSpPr>
        <p:spPr/>
        <p:txBody>
          <a:bodyPr/>
          <a:lstStyle/>
          <a:p>
            <a:pPr algn="r"/>
            <a:fld id="{5D9A5160-6218-4E5A-B9E6-B93E3DAE377C}" type="slidenum">
              <a:rPr lang="en-US" smtClean="0"/>
              <a:pPr algn="r"/>
              <a:t>‹#›</a:t>
            </a:fld>
            <a:endParaRPr lang="en-US"/>
          </a:p>
        </p:txBody>
      </p:sp>
      <p:sp>
        <p:nvSpPr>
          <p:cNvPr id="8" name="Rectangle 7">
            <a:extLst>
              <a:ext uri="{FF2B5EF4-FFF2-40B4-BE49-F238E27FC236}">
                <a16:creationId xmlns:a16="http://schemas.microsoft.com/office/drawing/2014/main" id="{8267FAA0-549C-9FAD-0572-DE9290D122AD}"/>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1310367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1"/>
        </a:solidFill>
        <a:effectLst/>
      </p:bgPr>
    </p:bg>
    <p:spTree>
      <p:nvGrpSpPr>
        <p:cNvPr id="1" name=""/>
        <p:cNvGrpSpPr/>
        <p:nvPr/>
      </p:nvGrpSpPr>
      <p:grpSpPr>
        <a:xfrm>
          <a:off x="0" y="0"/>
          <a:ext cx="0" cy="0"/>
          <a:chOff x="0" y="0"/>
          <a:chExt cx="0" cy="0"/>
        </a:xfrm>
      </p:grpSpPr>
      <p:sp>
        <p:nvSpPr>
          <p:cNvPr id="31" name="Picture Placeholder 10">
            <a:extLst>
              <a:ext uri="{FF2B5EF4-FFF2-40B4-BE49-F238E27FC236}">
                <a16:creationId xmlns:a16="http://schemas.microsoft.com/office/drawing/2014/main" id="{CC88A17A-2665-CB64-B35D-1CDAB893EA72}"/>
              </a:ext>
            </a:extLst>
          </p:cNvPr>
          <p:cNvSpPr>
            <a:spLocks noGrp="1"/>
          </p:cNvSpPr>
          <p:nvPr>
            <p:ph type="pic" sz="quarter" idx="13"/>
          </p:nvPr>
        </p:nvSpPr>
        <p:spPr>
          <a:xfrm>
            <a:off x="-1" y="180000"/>
            <a:ext cx="12192001" cy="6678000"/>
          </a:xfrm>
          <a:prstGeom prst="rect">
            <a:avLst/>
          </a:prstGeom>
          <a:solidFill>
            <a:schemeClr val="bg2"/>
          </a:solidFill>
        </p:spPr>
        <p:txBody>
          <a:bodyPr vert="horz" lIns="0" tIns="0" rIns="0" bIns="0" rtlCol="0">
            <a:noAutofit/>
          </a:bodyPr>
          <a:lstStyle>
            <a:lvl1pPr>
              <a:defRPr lang="en-US">
                <a:solidFill>
                  <a:schemeClr val="bg2">
                    <a:lumMod val="75000"/>
                  </a:schemeClr>
                </a:solidFill>
              </a:defRPr>
            </a:lvl1pPr>
          </a:lstStyle>
          <a:p>
            <a:pPr marR="0" lvl="0" fontAlgn="auto">
              <a:spcAft>
                <a:spcPts val="0"/>
              </a:spcAft>
              <a:buClrTx/>
              <a:buSzTx/>
              <a:tabLst/>
            </a:pPr>
            <a:r>
              <a:rPr lang="en-US"/>
              <a:t>Click icon to add picture</a:t>
            </a:r>
          </a:p>
        </p:txBody>
      </p:sp>
      <p:grpSp>
        <p:nvGrpSpPr>
          <p:cNvPr id="14" name="Group 2">
            <a:extLst>
              <a:ext uri="{FF2B5EF4-FFF2-40B4-BE49-F238E27FC236}">
                <a16:creationId xmlns:a16="http://schemas.microsoft.com/office/drawing/2014/main" id="{5570D5EE-65A7-6ED8-B779-4B18D3F9B40F}"/>
              </a:ext>
            </a:extLst>
          </p:cNvPr>
          <p:cNvGrpSpPr>
            <a:grpSpLocks noChangeAspect="1"/>
          </p:cNvGrpSpPr>
          <p:nvPr userDrawn="1"/>
        </p:nvGrpSpPr>
        <p:grpSpPr>
          <a:xfrm>
            <a:off x="9912013" y="6122117"/>
            <a:ext cx="1872000" cy="420870"/>
            <a:chOff x="5094083" y="5360390"/>
            <a:chExt cx="3039349" cy="683316"/>
          </a:xfrm>
          <a:solidFill>
            <a:schemeClr val="tx2"/>
          </a:solidFill>
        </p:grpSpPr>
        <p:sp>
          <p:nvSpPr>
            <p:cNvPr id="15" name="Freeform: Shape 4">
              <a:extLst>
                <a:ext uri="{FF2B5EF4-FFF2-40B4-BE49-F238E27FC236}">
                  <a16:creationId xmlns:a16="http://schemas.microsoft.com/office/drawing/2014/main" id="{D58972C2-A9F5-BC83-6D8B-F2551227EF02}"/>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nchorCtr="0"/>
            <a:lstStyle/>
            <a:p>
              <a:endParaRPr lang="en-US" sz="1800"/>
            </a:p>
          </p:txBody>
        </p:sp>
        <p:sp>
          <p:nvSpPr>
            <p:cNvPr id="16" name="Freeform: Shape 5">
              <a:extLst>
                <a:ext uri="{FF2B5EF4-FFF2-40B4-BE49-F238E27FC236}">
                  <a16:creationId xmlns:a16="http://schemas.microsoft.com/office/drawing/2014/main" id="{F1185E33-8F53-63CA-354E-8F831E6BCFB7}"/>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nchorCtr="0"/>
            <a:lstStyle/>
            <a:p>
              <a:endParaRPr lang="en-US" sz="1800"/>
            </a:p>
          </p:txBody>
        </p:sp>
        <p:sp>
          <p:nvSpPr>
            <p:cNvPr id="18" name="Freeform: Shape 6">
              <a:extLst>
                <a:ext uri="{FF2B5EF4-FFF2-40B4-BE49-F238E27FC236}">
                  <a16:creationId xmlns:a16="http://schemas.microsoft.com/office/drawing/2014/main" id="{CDD16A12-A8F2-58EF-09CC-13E3376F38BF}"/>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nchorCtr="0"/>
            <a:lstStyle/>
            <a:p>
              <a:endParaRPr lang="en-US" sz="1800"/>
            </a:p>
          </p:txBody>
        </p:sp>
        <p:sp>
          <p:nvSpPr>
            <p:cNvPr id="20" name="Freeform: Shape 7">
              <a:extLst>
                <a:ext uri="{FF2B5EF4-FFF2-40B4-BE49-F238E27FC236}">
                  <a16:creationId xmlns:a16="http://schemas.microsoft.com/office/drawing/2014/main" id="{8F3DB536-4854-A063-FC86-800CFAAD2478}"/>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nchorCtr="0"/>
            <a:lstStyle/>
            <a:p>
              <a:endParaRPr lang="en-US" sz="1800"/>
            </a:p>
          </p:txBody>
        </p:sp>
        <p:sp>
          <p:nvSpPr>
            <p:cNvPr id="21" name="Freeform: Shape 8">
              <a:extLst>
                <a:ext uri="{FF2B5EF4-FFF2-40B4-BE49-F238E27FC236}">
                  <a16:creationId xmlns:a16="http://schemas.microsoft.com/office/drawing/2014/main" id="{BF1BB4C2-2CFF-9555-916D-B08189B1ED72}"/>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nchorCtr="0"/>
            <a:lstStyle/>
            <a:p>
              <a:endParaRPr lang="en-US" sz="1800"/>
            </a:p>
          </p:txBody>
        </p:sp>
      </p:grpSp>
      <p:sp>
        <p:nvSpPr>
          <p:cNvPr id="32" name="Title 31">
            <a:extLst>
              <a:ext uri="{FF2B5EF4-FFF2-40B4-BE49-F238E27FC236}">
                <a16:creationId xmlns:a16="http://schemas.microsoft.com/office/drawing/2014/main" id="{E3492C82-376C-10C5-B46C-67C15004D611}"/>
              </a:ext>
            </a:extLst>
          </p:cNvPr>
          <p:cNvSpPr>
            <a:spLocks noGrp="1"/>
          </p:cNvSpPr>
          <p:nvPr>
            <p:ph type="title"/>
          </p:nvPr>
        </p:nvSpPr>
        <p:spPr>
          <a:xfrm>
            <a:off x="551384" y="3346281"/>
            <a:ext cx="6578080" cy="1872208"/>
          </a:xfrm>
        </p:spPr>
        <p:txBody>
          <a:bodyPr anchor="b"/>
          <a:lstStyle>
            <a:lvl1pPr>
              <a:defRPr sz="5400"/>
            </a:lvl1pPr>
          </a:lstStyle>
          <a:p>
            <a:r>
              <a:rPr lang="en-US"/>
              <a:t>Click to edit Master title style</a:t>
            </a:r>
            <a:endParaRPr lang="en-PL"/>
          </a:p>
        </p:txBody>
      </p:sp>
      <p:sp>
        <p:nvSpPr>
          <p:cNvPr id="34" name="Text Placeholder 33">
            <a:extLst>
              <a:ext uri="{FF2B5EF4-FFF2-40B4-BE49-F238E27FC236}">
                <a16:creationId xmlns:a16="http://schemas.microsoft.com/office/drawing/2014/main" id="{D09EA9EC-658D-5DAE-6157-50A4AA284434}"/>
              </a:ext>
            </a:extLst>
          </p:cNvPr>
          <p:cNvSpPr>
            <a:spLocks noGrp="1"/>
          </p:cNvSpPr>
          <p:nvPr>
            <p:ph type="body" sz="quarter" idx="14"/>
          </p:nvPr>
        </p:nvSpPr>
        <p:spPr>
          <a:xfrm>
            <a:off x="549275" y="5251824"/>
            <a:ext cx="6578080" cy="659722"/>
          </a:xfrm>
          <a:prstGeom prst="rect">
            <a:avLst/>
          </a:prstGeom>
        </p:spPr>
        <p:txBody>
          <a:bodyPr/>
          <a:lstStyle/>
          <a:p>
            <a:pPr lvl="0"/>
            <a:r>
              <a:rPr lang="en-US"/>
              <a:t>Click to edit Master text styles</a:t>
            </a:r>
          </a:p>
        </p:txBody>
      </p:sp>
      <p:sp>
        <p:nvSpPr>
          <p:cNvPr id="3" name="Rectangle 2">
            <a:extLst>
              <a:ext uri="{FF2B5EF4-FFF2-40B4-BE49-F238E27FC236}">
                <a16:creationId xmlns:a16="http://schemas.microsoft.com/office/drawing/2014/main" id="{9E9DF3E1-890B-0648-08D7-23F6A17377B7}"/>
              </a:ext>
            </a:extLst>
          </p:cNvPr>
          <p:cNvSpPr/>
          <p:nvPr userDrawn="1"/>
        </p:nvSpPr>
        <p:spPr>
          <a:xfrm>
            <a:off x="-2" y="0"/>
            <a:ext cx="12192000" cy="180000"/>
          </a:xfrm>
          <a:prstGeom prst="rect">
            <a:avLst/>
          </a:prstGeom>
          <a:gradFill>
            <a:gsLst>
              <a:gs pos="99000">
                <a:srgbClr val="00D5D0"/>
              </a:gs>
              <a:gs pos="0">
                <a:srgbClr val="111937"/>
              </a:gs>
              <a:gs pos="30000">
                <a:srgbClr val="0057AB"/>
              </a:gs>
              <a:gs pos="70000">
                <a:srgbClr val="1DB6F3"/>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4" name="Text Placeholder 33">
            <a:extLst>
              <a:ext uri="{FF2B5EF4-FFF2-40B4-BE49-F238E27FC236}">
                <a16:creationId xmlns:a16="http://schemas.microsoft.com/office/drawing/2014/main" id="{277C0A79-DE12-2C81-D632-2FB7FA13208C}"/>
              </a:ext>
            </a:extLst>
          </p:cNvPr>
          <p:cNvSpPr>
            <a:spLocks noGrp="1"/>
          </p:cNvSpPr>
          <p:nvPr>
            <p:ph type="body" sz="quarter" idx="15"/>
          </p:nvPr>
        </p:nvSpPr>
        <p:spPr>
          <a:xfrm>
            <a:off x="549275" y="5910502"/>
            <a:ext cx="6578080" cy="659722"/>
          </a:xfrm>
          <a:prstGeom prst="rect">
            <a:avLst/>
          </a:prstGeom>
        </p:spPr>
        <p:txBody>
          <a:bodyPr/>
          <a:lstStyle/>
          <a:p>
            <a:pPr lvl="0"/>
            <a:r>
              <a:rPr lang="en-US"/>
              <a:t>Click to edit Master text styles</a:t>
            </a:r>
          </a:p>
        </p:txBody>
      </p:sp>
      <p:pic>
        <p:nvPicPr>
          <p:cNvPr id="13" name="Picture 12" descr="A blue circle with white text&#10;&#10;AI-generated content may be incorrect.">
            <a:extLst>
              <a:ext uri="{FF2B5EF4-FFF2-40B4-BE49-F238E27FC236}">
                <a16:creationId xmlns:a16="http://schemas.microsoft.com/office/drawing/2014/main" id="{640FB3EB-E20B-91D4-3054-3D4D797CA8A2}"/>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133288" y="6313714"/>
            <a:ext cx="406401" cy="406400"/>
          </a:xfrm>
          <a:prstGeom prst="rect">
            <a:avLst/>
          </a:prstGeom>
        </p:spPr>
      </p:pic>
    </p:spTree>
    <p:extLst>
      <p:ext uri="{BB962C8B-B14F-4D97-AF65-F5344CB8AC3E}">
        <p14:creationId xmlns:p14="http://schemas.microsoft.com/office/powerpoint/2010/main" val="1704642604"/>
      </p:ext>
    </p:extLst>
  </p:cSld>
  <p:clrMapOvr>
    <a:masterClrMapping/>
  </p:clrMapOvr>
  <p:extLst>
    <p:ext uri="{DCECCB84-F9BA-43D5-87BE-67443E8EF086}">
      <p15:sldGuideLst xmlns:p15="http://schemas.microsoft.com/office/powerpoint/2012/main">
        <p15:guide id="1" pos="302">
          <p15:clr>
            <a:srgbClr val="FBAE40"/>
          </p15:clr>
        </p15:guide>
        <p15:guide id="2" pos="7423">
          <p15:clr>
            <a:srgbClr val="FBAE40"/>
          </p15:clr>
        </p15:guide>
        <p15:guide id="3" pos="43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3 Shor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FDA5053-3D63-3C3B-F1E9-69CFF9FC43BA}"/>
              </a:ext>
            </a:extLst>
          </p:cNvPr>
          <p:cNvSpPr/>
          <p:nvPr userDrawn="1"/>
        </p:nvSpPr>
        <p:spPr>
          <a:xfrm rot="16200000" flipV="1">
            <a:off x="5715003" y="381000"/>
            <a:ext cx="6857998" cy="6096002"/>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20" name="Group 37">
            <a:extLst>
              <a:ext uri="{FF2B5EF4-FFF2-40B4-BE49-F238E27FC236}">
                <a16:creationId xmlns:a16="http://schemas.microsoft.com/office/drawing/2014/main" id="{C7484E95-42C9-8DB4-CE16-9F65A190121F}"/>
              </a:ext>
            </a:extLst>
          </p:cNvPr>
          <p:cNvGrpSpPr/>
          <p:nvPr userDrawn="1"/>
        </p:nvGrpSpPr>
        <p:grpSpPr>
          <a:xfrm>
            <a:off x="11770322" y="176700"/>
            <a:ext cx="260230" cy="240782"/>
            <a:chOff x="5481638" y="2859088"/>
            <a:chExt cx="1231900" cy="1139825"/>
          </a:xfrm>
          <a:solidFill>
            <a:schemeClr val="bg2"/>
          </a:solidFill>
        </p:grpSpPr>
        <p:sp>
          <p:nvSpPr>
            <p:cNvPr id="21" name="Freeform 320">
              <a:extLst>
                <a:ext uri="{FF2B5EF4-FFF2-40B4-BE49-F238E27FC236}">
                  <a16:creationId xmlns:a16="http://schemas.microsoft.com/office/drawing/2014/main" id="{1A559A5A-FF5B-C4A1-FBB9-17F04B2572FB}"/>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321">
              <a:extLst>
                <a:ext uri="{FF2B5EF4-FFF2-40B4-BE49-F238E27FC236}">
                  <a16:creationId xmlns:a16="http://schemas.microsoft.com/office/drawing/2014/main" id="{AA3487D1-995C-B436-2407-E724FC0582FA}"/>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11" name="Text Placeholder 9">
            <a:extLst>
              <a:ext uri="{FF2B5EF4-FFF2-40B4-BE49-F238E27FC236}">
                <a16:creationId xmlns:a16="http://schemas.microsoft.com/office/drawing/2014/main" id="{AC8FEB56-232B-8D9E-7E1A-C3218918937E}"/>
              </a:ext>
            </a:extLst>
          </p:cNvPr>
          <p:cNvSpPr>
            <a:spLocks noGrp="1"/>
          </p:cNvSpPr>
          <p:nvPr>
            <p:ph type="body" sz="quarter" idx="22"/>
          </p:nvPr>
        </p:nvSpPr>
        <p:spPr>
          <a:xfrm>
            <a:off x="550864" y="1262636"/>
            <a:ext cx="5109717" cy="307777"/>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12" name="Title Placeholder 4">
            <a:extLst>
              <a:ext uri="{FF2B5EF4-FFF2-40B4-BE49-F238E27FC236}">
                <a16:creationId xmlns:a16="http://schemas.microsoft.com/office/drawing/2014/main" id="{0B1C189E-C417-2605-9BAB-A5EEBE3FFDA4}"/>
              </a:ext>
            </a:extLst>
          </p:cNvPr>
          <p:cNvSpPr>
            <a:spLocks noGrp="1"/>
          </p:cNvSpPr>
          <p:nvPr>
            <p:ph type="title"/>
          </p:nvPr>
        </p:nvSpPr>
        <p:spPr>
          <a:xfrm>
            <a:off x="551385" y="549274"/>
            <a:ext cx="5109718"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13" name="Content Placeholder 6">
            <a:extLst>
              <a:ext uri="{FF2B5EF4-FFF2-40B4-BE49-F238E27FC236}">
                <a16:creationId xmlns:a16="http://schemas.microsoft.com/office/drawing/2014/main" id="{2C957232-0115-5032-6489-BA7F1C03B4F3}"/>
              </a:ext>
            </a:extLst>
          </p:cNvPr>
          <p:cNvSpPr>
            <a:spLocks noGrp="1"/>
          </p:cNvSpPr>
          <p:nvPr>
            <p:ph sz="quarter" idx="27"/>
          </p:nvPr>
        </p:nvSpPr>
        <p:spPr>
          <a:xfrm>
            <a:off x="550864" y="2004165"/>
            <a:ext cx="5109958" cy="4315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2" name="Date Placeholder 1">
            <a:extLst>
              <a:ext uri="{FF2B5EF4-FFF2-40B4-BE49-F238E27FC236}">
                <a16:creationId xmlns:a16="http://schemas.microsoft.com/office/drawing/2014/main" id="{81CF30D0-0961-0427-ECC1-E910E6B140D7}"/>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AB5B2C69-E73D-681C-8F2D-D59DE2B3FCB9}"/>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45FEB16B-8389-2012-4A8E-8079A5D6D25E}"/>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
        <p:nvSpPr>
          <p:cNvPr id="6" name="Rectangle 5">
            <a:extLst>
              <a:ext uri="{FF2B5EF4-FFF2-40B4-BE49-F238E27FC236}">
                <a16:creationId xmlns:a16="http://schemas.microsoft.com/office/drawing/2014/main" id="{029473C1-08CF-34B2-401C-C182F0C2B0D9}"/>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1098253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4">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900C123-9D30-0EBC-5FF8-AB8833A92E04}"/>
              </a:ext>
            </a:extLst>
          </p:cNvPr>
          <p:cNvSpPr/>
          <p:nvPr userDrawn="1"/>
        </p:nvSpPr>
        <p:spPr>
          <a:xfrm rot="16200000" flipV="1">
            <a:off x="6640013" y="1306009"/>
            <a:ext cx="6857998" cy="4245983"/>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18" name="Group 37">
            <a:extLst>
              <a:ext uri="{FF2B5EF4-FFF2-40B4-BE49-F238E27FC236}">
                <a16:creationId xmlns:a16="http://schemas.microsoft.com/office/drawing/2014/main" id="{EAB09A99-143F-FC31-39FF-7DF7B4ACA5CF}"/>
              </a:ext>
            </a:extLst>
          </p:cNvPr>
          <p:cNvGrpSpPr/>
          <p:nvPr userDrawn="1"/>
        </p:nvGrpSpPr>
        <p:grpSpPr>
          <a:xfrm>
            <a:off x="11770322" y="176700"/>
            <a:ext cx="260230" cy="240782"/>
            <a:chOff x="5481638" y="2859088"/>
            <a:chExt cx="1231900" cy="1139825"/>
          </a:xfrm>
          <a:solidFill>
            <a:schemeClr val="bg2"/>
          </a:solidFill>
        </p:grpSpPr>
        <p:sp>
          <p:nvSpPr>
            <p:cNvPr id="19" name="Freeform 320">
              <a:extLst>
                <a:ext uri="{FF2B5EF4-FFF2-40B4-BE49-F238E27FC236}">
                  <a16:creationId xmlns:a16="http://schemas.microsoft.com/office/drawing/2014/main" id="{87F6F8F7-5BC0-8EDE-8130-67B046E555CF}"/>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321">
              <a:extLst>
                <a:ext uri="{FF2B5EF4-FFF2-40B4-BE49-F238E27FC236}">
                  <a16:creationId xmlns:a16="http://schemas.microsoft.com/office/drawing/2014/main" id="{59BC8A90-2223-E3B3-3D95-0EBCFB812F23}"/>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ext Placeholder 9">
            <a:extLst>
              <a:ext uri="{FF2B5EF4-FFF2-40B4-BE49-F238E27FC236}">
                <a16:creationId xmlns:a16="http://schemas.microsoft.com/office/drawing/2014/main" id="{EC5ADA7B-D20F-7216-9907-A46BBB4576D4}"/>
              </a:ext>
            </a:extLst>
          </p:cNvPr>
          <p:cNvSpPr>
            <a:spLocks noGrp="1"/>
          </p:cNvSpPr>
          <p:nvPr>
            <p:ph type="body" sz="quarter" idx="22"/>
          </p:nvPr>
        </p:nvSpPr>
        <p:spPr>
          <a:xfrm>
            <a:off x="550863" y="1628800"/>
            <a:ext cx="6982373" cy="307777"/>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5" name="Title Placeholder 4">
            <a:extLst>
              <a:ext uri="{FF2B5EF4-FFF2-40B4-BE49-F238E27FC236}">
                <a16:creationId xmlns:a16="http://schemas.microsoft.com/office/drawing/2014/main" id="{8B417C1A-B251-E740-909B-1BEC1FC9606D}"/>
              </a:ext>
            </a:extLst>
          </p:cNvPr>
          <p:cNvSpPr>
            <a:spLocks noGrp="1"/>
          </p:cNvSpPr>
          <p:nvPr>
            <p:ph type="title" hasCustomPrompt="1"/>
          </p:nvPr>
        </p:nvSpPr>
        <p:spPr>
          <a:xfrm>
            <a:off x="551383" y="549274"/>
            <a:ext cx="6982373"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7" name="Content Placeholder 17">
            <a:extLst>
              <a:ext uri="{FF2B5EF4-FFF2-40B4-BE49-F238E27FC236}">
                <a16:creationId xmlns:a16="http://schemas.microsoft.com/office/drawing/2014/main" id="{79001604-C979-1172-C482-51753D9BBAF4}"/>
              </a:ext>
            </a:extLst>
          </p:cNvPr>
          <p:cNvSpPr>
            <a:spLocks noGrp="1"/>
          </p:cNvSpPr>
          <p:nvPr>
            <p:ph sz="quarter" idx="23"/>
          </p:nvPr>
        </p:nvSpPr>
        <p:spPr>
          <a:xfrm>
            <a:off x="550863" y="2489200"/>
            <a:ext cx="6982701" cy="38544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3" name="Date Placeholder 2">
            <a:extLst>
              <a:ext uri="{FF2B5EF4-FFF2-40B4-BE49-F238E27FC236}">
                <a16:creationId xmlns:a16="http://schemas.microsoft.com/office/drawing/2014/main" id="{545F7198-C878-E20D-1FB2-E42A8A78A28C}"/>
              </a:ext>
            </a:extLst>
          </p:cNvPr>
          <p:cNvSpPr>
            <a:spLocks noGrp="1"/>
          </p:cNvSpPr>
          <p:nvPr>
            <p:ph type="dt" sz="half" idx="2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8F3B15C5-4190-C7AB-2CDF-2D3ACCBB15AD}"/>
              </a:ext>
            </a:extLst>
          </p:cNvPr>
          <p:cNvSpPr>
            <a:spLocks noGrp="1"/>
          </p:cNvSpPr>
          <p:nvPr>
            <p:ph type="ftr" sz="quarter" idx="25"/>
          </p:nvPr>
        </p:nvSpPr>
        <p:spPr/>
        <p:txBody>
          <a:bodyPr/>
          <a:lstStyle/>
          <a:p>
            <a:pPr>
              <a:spcBef>
                <a:spcPts val="1000"/>
              </a:spcBef>
              <a:buFont typeface="Arial" panose="020B0604020202020204" pitchFamily="34" charset="0"/>
              <a:buNone/>
            </a:pPr>
            <a:r>
              <a:rPr lang="en-US"/>
              <a:t>Presentation Title | Author | Date</a:t>
            </a:r>
          </a:p>
        </p:txBody>
      </p:sp>
      <p:sp>
        <p:nvSpPr>
          <p:cNvPr id="6" name="Slide Number Placeholder 5">
            <a:extLst>
              <a:ext uri="{FF2B5EF4-FFF2-40B4-BE49-F238E27FC236}">
                <a16:creationId xmlns:a16="http://schemas.microsoft.com/office/drawing/2014/main" id="{65F939E0-4FD6-2BB5-5421-0B506A62A78F}"/>
              </a:ext>
            </a:extLst>
          </p:cNvPr>
          <p:cNvSpPr>
            <a:spLocks noGrp="1"/>
          </p:cNvSpPr>
          <p:nvPr>
            <p:ph type="sldNum" sz="quarter" idx="26"/>
          </p:nvPr>
        </p:nvSpPr>
        <p:spPr/>
        <p:txBody>
          <a:bodyPr/>
          <a:lstStyle/>
          <a:p>
            <a:pPr algn="r"/>
            <a:fld id="{5D9A5160-6218-4E5A-B9E6-B93E3DAE377C}" type="slidenum">
              <a:rPr lang="en-US" smtClean="0"/>
              <a:pPr algn="r"/>
              <a:t>‹#›</a:t>
            </a:fld>
            <a:endParaRPr lang="en-US"/>
          </a:p>
        </p:txBody>
      </p:sp>
      <p:sp>
        <p:nvSpPr>
          <p:cNvPr id="8" name="Rectangle 7">
            <a:extLst>
              <a:ext uri="{FF2B5EF4-FFF2-40B4-BE49-F238E27FC236}">
                <a16:creationId xmlns:a16="http://schemas.microsoft.com/office/drawing/2014/main" id="{43FD7325-5C66-6C41-8962-9828E31A2957}"/>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647113677"/>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4 Short">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900C123-9D30-0EBC-5FF8-AB8833A92E04}"/>
              </a:ext>
            </a:extLst>
          </p:cNvPr>
          <p:cNvSpPr/>
          <p:nvPr userDrawn="1"/>
        </p:nvSpPr>
        <p:spPr>
          <a:xfrm rot="16200000" flipV="1">
            <a:off x="6640013" y="1306009"/>
            <a:ext cx="6857998" cy="4245983"/>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18" name="Group 37">
            <a:extLst>
              <a:ext uri="{FF2B5EF4-FFF2-40B4-BE49-F238E27FC236}">
                <a16:creationId xmlns:a16="http://schemas.microsoft.com/office/drawing/2014/main" id="{EAB09A99-143F-FC31-39FF-7DF7B4ACA5CF}"/>
              </a:ext>
            </a:extLst>
          </p:cNvPr>
          <p:cNvGrpSpPr/>
          <p:nvPr userDrawn="1"/>
        </p:nvGrpSpPr>
        <p:grpSpPr>
          <a:xfrm>
            <a:off x="11770322" y="176700"/>
            <a:ext cx="260230" cy="240782"/>
            <a:chOff x="5481638" y="2859088"/>
            <a:chExt cx="1231900" cy="1139825"/>
          </a:xfrm>
          <a:solidFill>
            <a:schemeClr val="bg2"/>
          </a:solidFill>
        </p:grpSpPr>
        <p:sp>
          <p:nvSpPr>
            <p:cNvPr id="19" name="Freeform 320">
              <a:extLst>
                <a:ext uri="{FF2B5EF4-FFF2-40B4-BE49-F238E27FC236}">
                  <a16:creationId xmlns:a16="http://schemas.microsoft.com/office/drawing/2014/main" id="{87F6F8F7-5BC0-8EDE-8130-67B046E555CF}"/>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321">
              <a:extLst>
                <a:ext uri="{FF2B5EF4-FFF2-40B4-BE49-F238E27FC236}">
                  <a16:creationId xmlns:a16="http://schemas.microsoft.com/office/drawing/2014/main" id="{59BC8A90-2223-E3B3-3D95-0EBCFB812F23}"/>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 name="Text Placeholder 9">
            <a:extLst>
              <a:ext uri="{FF2B5EF4-FFF2-40B4-BE49-F238E27FC236}">
                <a16:creationId xmlns:a16="http://schemas.microsoft.com/office/drawing/2014/main" id="{C5C73E3C-D75E-66D3-ED41-0DABD5647A55}"/>
              </a:ext>
            </a:extLst>
          </p:cNvPr>
          <p:cNvSpPr>
            <a:spLocks noGrp="1"/>
          </p:cNvSpPr>
          <p:nvPr>
            <p:ph type="body" sz="quarter" idx="22"/>
          </p:nvPr>
        </p:nvSpPr>
        <p:spPr>
          <a:xfrm>
            <a:off x="550864" y="1262636"/>
            <a:ext cx="6982372" cy="307777"/>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4" name="Title Placeholder 4">
            <a:extLst>
              <a:ext uri="{FF2B5EF4-FFF2-40B4-BE49-F238E27FC236}">
                <a16:creationId xmlns:a16="http://schemas.microsoft.com/office/drawing/2014/main" id="{777CBDD7-4145-ED5D-7CFE-D17A6B5D698A}"/>
              </a:ext>
            </a:extLst>
          </p:cNvPr>
          <p:cNvSpPr>
            <a:spLocks noGrp="1"/>
          </p:cNvSpPr>
          <p:nvPr>
            <p:ph type="title"/>
          </p:nvPr>
        </p:nvSpPr>
        <p:spPr>
          <a:xfrm>
            <a:off x="551384" y="549274"/>
            <a:ext cx="6982373"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6" name="Content Placeholder 6">
            <a:extLst>
              <a:ext uri="{FF2B5EF4-FFF2-40B4-BE49-F238E27FC236}">
                <a16:creationId xmlns:a16="http://schemas.microsoft.com/office/drawing/2014/main" id="{EFB946FD-BA69-131F-1F5E-A7212F0D1A90}"/>
              </a:ext>
            </a:extLst>
          </p:cNvPr>
          <p:cNvSpPr>
            <a:spLocks noGrp="1"/>
          </p:cNvSpPr>
          <p:nvPr>
            <p:ph sz="quarter" idx="27"/>
          </p:nvPr>
        </p:nvSpPr>
        <p:spPr>
          <a:xfrm>
            <a:off x="550863" y="2004165"/>
            <a:ext cx="6982701" cy="4315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2" name="Date Placeholder 1">
            <a:extLst>
              <a:ext uri="{FF2B5EF4-FFF2-40B4-BE49-F238E27FC236}">
                <a16:creationId xmlns:a16="http://schemas.microsoft.com/office/drawing/2014/main" id="{1C980340-E73D-83CD-2A44-EE925A19674F}"/>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5" name="Footer Placeholder 4">
            <a:extLst>
              <a:ext uri="{FF2B5EF4-FFF2-40B4-BE49-F238E27FC236}">
                <a16:creationId xmlns:a16="http://schemas.microsoft.com/office/drawing/2014/main" id="{06451A46-3E4C-DA63-CE26-6692BBEC4335}"/>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7" name="Slide Number Placeholder 6">
            <a:extLst>
              <a:ext uri="{FF2B5EF4-FFF2-40B4-BE49-F238E27FC236}">
                <a16:creationId xmlns:a16="http://schemas.microsoft.com/office/drawing/2014/main" id="{F3B4DA73-914F-3D98-AF87-91E323548575}"/>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
        <p:nvSpPr>
          <p:cNvPr id="8" name="Rectangle 7">
            <a:extLst>
              <a:ext uri="{FF2B5EF4-FFF2-40B4-BE49-F238E27FC236}">
                <a16:creationId xmlns:a16="http://schemas.microsoft.com/office/drawing/2014/main" id="{92C7B62B-4BC3-810B-87C6-6A7D31932EBB}"/>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9881857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AEFDD5A-0E10-35E6-046E-79E61257DDF1}"/>
              </a:ext>
            </a:extLst>
          </p:cNvPr>
          <p:cNvSpPr/>
          <p:nvPr userDrawn="1"/>
        </p:nvSpPr>
        <p:spPr>
          <a:xfrm rot="16200000" flipV="1">
            <a:off x="7103001" y="1768998"/>
            <a:ext cx="6857998" cy="3320006"/>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20" name="Group 37">
            <a:extLst>
              <a:ext uri="{FF2B5EF4-FFF2-40B4-BE49-F238E27FC236}">
                <a16:creationId xmlns:a16="http://schemas.microsoft.com/office/drawing/2014/main" id="{AA1EA1F2-A678-B9A4-119A-DA3923B39A3A}"/>
              </a:ext>
            </a:extLst>
          </p:cNvPr>
          <p:cNvGrpSpPr/>
          <p:nvPr userDrawn="1"/>
        </p:nvGrpSpPr>
        <p:grpSpPr>
          <a:xfrm>
            <a:off x="11770322" y="176700"/>
            <a:ext cx="260230" cy="240782"/>
            <a:chOff x="5481638" y="2859088"/>
            <a:chExt cx="1231900" cy="1139825"/>
          </a:xfrm>
          <a:solidFill>
            <a:schemeClr val="bg2"/>
          </a:solidFill>
        </p:grpSpPr>
        <p:sp>
          <p:nvSpPr>
            <p:cNvPr id="21" name="Freeform 320">
              <a:extLst>
                <a:ext uri="{FF2B5EF4-FFF2-40B4-BE49-F238E27FC236}">
                  <a16:creationId xmlns:a16="http://schemas.microsoft.com/office/drawing/2014/main" id="{F2CAAAB8-8F85-36D6-90A3-F9EF7CA3A4F1}"/>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321">
              <a:extLst>
                <a:ext uri="{FF2B5EF4-FFF2-40B4-BE49-F238E27FC236}">
                  <a16:creationId xmlns:a16="http://schemas.microsoft.com/office/drawing/2014/main" id="{5CFC2EFB-5E04-2EE5-FF07-1211D0C87D5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8" name="Text Placeholder 9">
            <a:extLst>
              <a:ext uri="{FF2B5EF4-FFF2-40B4-BE49-F238E27FC236}">
                <a16:creationId xmlns:a16="http://schemas.microsoft.com/office/drawing/2014/main" id="{98523F06-4749-8BAE-A6C4-1E2C0942DEFE}"/>
              </a:ext>
            </a:extLst>
          </p:cNvPr>
          <p:cNvSpPr>
            <a:spLocks noGrp="1"/>
          </p:cNvSpPr>
          <p:nvPr>
            <p:ph type="body" sz="quarter" idx="22"/>
          </p:nvPr>
        </p:nvSpPr>
        <p:spPr>
          <a:xfrm>
            <a:off x="550863" y="1628800"/>
            <a:ext cx="7883083" cy="400110"/>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9" name="Title Placeholder 4">
            <a:extLst>
              <a:ext uri="{FF2B5EF4-FFF2-40B4-BE49-F238E27FC236}">
                <a16:creationId xmlns:a16="http://schemas.microsoft.com/office/drawing/2014/main" id="{AEA297D0-9E48-085E-24E9-8D0753E1ECCB}"/>
              </a:ext>
            </a:extLst>
          </p:cNvPr>
          <p:cNvSpPr>
            <a:spLocks noGrp="1"/>
          </p:cNvSpPr>
          <p:nvPr>
            <p:ph type="title" hasCustomPrompt="1"/>
          </p:nvPr>
        </p:nvSpPr>
        <p:spPr>
          <a:xfrm>
            <a:off x="551383" y="549274"/>
            <a:ext cx="7883083"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10" name="Content Placeholder 17">
            <a:extLst>
              <a:ext uri="{FF2B5EF4-FFF2-40B4-BE49-F238E27FC236}">
                <a16:creationId xmlns:a16="http://schemas.microsoft.com/office/drawing/2014/main" id="{D05FCE19-49DE-6D1A-25E3-9233F6C872A5}"/>
              </a:ext>
            </a:extLst>
          </p:cNvPr>
          <p:cNvSpPr>
            <a:spLocks noGrp="1"/>
          </p:cNvSpPr>
          <p:nvPr>
            <p:ph sz="quarter" idx="23"/>
          </p:nvPr>
        </p:nvSpPr>
        <p:spPr>
          <a:xfrm>
            <a:off x="550863" y="2489200"/>
            <a:ext cx="7883453" cy="38544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2" name="Date Placeholder 1">
            <a:extLst>
              <a:ext uri="{FF2B5EF4-FFF2-40B4-BE49-F238E27FC236}">
                <a16:creationId xmlns:a16="http://schemas.microsoft.com/office/drawing/2014/main" id="{2B8F9C6F-5E55-F6B7-39D2-CF5A9A6F84BD}"/>
              </a:ext>
            </a:extLst>
          </p:cNvPr>
          <p:cNvSpPr>
            <a:spLocks noGrp="1"/>
          </p:cNvSpPr>
          <p:nvPr>
            <p:ph type="dt" sz="half" idx="2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230850CD-89CD-C34B-151D-32B983A0A5B1}"/>
              </a:ext>
            </a:extLst>
          </p:cNvPr>
          <p:cNvSpPr>
            <a:spLocks noGrp="1"/>
          </p:cNvSpPr>
          <p:nvPr>
            <p:ph type="ftr" sz="quarter" idx="25"/>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C3F4590F-315C-56B0-3B3E-63266FA764B6}"/>
              </a:ext>
            </a:extLst>
          </p:cNvPr>
          <p:cNvSpPr>
            <a:spLocks noGrp="1"/>
          </p:cNvSpPr>
          <p:nvPr>
            <p:ph type="sldNum" sz="quarter" idx="26"/>
          </p:nvPr>
        </p:nvSpPr>
        <p:spPr/>
        <p:txBody>
          <a:bodyPr/>
          <a:lstStyle/>
          <a:p>
            <a:pPr algn="r"/>
            <a:fld id="{5D9A5160-6218-4E5A-B9E6-B93E3DAE377C}" type="slidenum">
              <a:rPr lang="en-US" smtClean="0"/>
              <a:pPr algn="r"/>
              <a:t>‹#›</a:t>
            </a:fld>
            <a:endParaRPr lang="en-US"/>
          </a:p>
        </p:txBody>
      </p:sp>
      <p:sp>
        <p:nvSpPr>
          <p:cNvPr id="5" name="Rectangle 4">
            <a:extLst>
              <a:ext uri="{FF2B5EF4-FFF2-40B4-BE49-F238E27FC236}">
                <a16:creationId xmlns:a16="http://schemas.microsoft.com/office/drawing/2014/main" id="{B67BCFAE-2C05-BE45-FE7F-A230F91A90DF}"/>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19426378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5 Shor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AEFDD5A-0E10-35E6-046E-79E61257DDF1}"/>
              </a:ext>
            </a:extLst>
          </p:cNvPr>
          <p:cNvSpPr/>
          <p:nvPr userDrawn="1"/>
        </p:nvSpPr>
        <p:spPr>
          <a:xfrm rot="16200000" flipV="1">
            <a:off x="7103001" y="1768998"/>
            <a:ext cx="6857998" cy="3320006"/>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20" name="Group 37">
            <a:extLst>
              <a:ext uri="{FF2B5EF4-FFF2-40B4-BE49-F238E27FC236}">
                <a16:creationId xmlns:a16="http://schemas.microsoft.com/office/drawing/2014/main" id="{AA1EA1F2-A678-B9A4-119A-DA3923B39A3A}"/>
              </a:ext>
            </a:extLst>
          </p:cNvPr>
          <p:cNvGrpSpPr/>
          <p:nvPr userDrawn="1"/>
        </p:nvGrpSpPr>
        <p:grpSpPr>
          <a:xfrm>
            <a:off x="11770322" y="176700"/>
            <a:ext cx="260230" cy="240782"/>
            <a:chOff x="5481638" y="2859088"/>
            <a:chExt cx="1231900" cy="1139825"/>
          </a:xfrm>
          <a:solidFill>
            <a:schemeClr val="bg2"/>
          </a:solidFill>
        </p:grpSpPr>
        <p:sp>
          <p:nvSpPr>
            <p:cNvPr id="21" name="Freeform 320">
              <a:extLst>
                <a:ext uri="{FF2B5EF4-FFF2-40B4-BE49-F238E27FC236}">
                  <a16:creationId xmlns:a16="http://schemas.microsoft.com/office/drawing/2014/main" id="{F2CAAAB8-8F85-36D6-90A3-F9EF7CA3A4F1}"/>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321">
              <a:extLst>
                <a:ext uri="{FF2B5EF4-FFF2-40B4-BE49-F238E27FC236}">
                  <a16:creationId xmlns:a16="http://schemas.microsoft.com/office/drawing/2014/main" id="{5CFC2EFB-5E04-2EE5-FF07-1211D0C87D5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ext Placeholder 9">
            <a:extLst>
              <a:ext uri="{FF2B5EF4-FFF2-40B4-BE49-F238E27FC236}">
                <a16:creationId xmlns:a16="http://schemas.microsoft.com/office/drawing/2014/main" id="{3F08B4FE-1E12-115A-17DD-C98CB3E9F65F}"/>
              </a:ext>
            </a:extLst>
          </p:cNvPr>
          <p:cNvSpPr>
            <a:spLocks noGrp="1"/>
          </p:cNvSpPr>
          <p:nvPr>
            <p:ph type="body" sz="quarter" idx="22"/>
          </p:nvPr>
        </p:nvSpPr>
        <p:spPr>
          <a:xfrm>
            <a:off x="550864" y="1262636"/>
            <a:ext cx="7883082" cy="307777"/>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3" name="Title Placeholder 4">
            <a:extLst>
              <a:ext uri="{FF2B5EF4-FFF2-40B4-BE49-F238E27FC236}">
                <a16:creationId xmlns:a16="http://schemas.microsoft.com/office/drawing/2014/main" id="{C7DB4143-7B52-51CD-51A7-C7B3BA49A78F}"/>
              </a:ext>
            </a:extLst>
          </p:cNvPr>
          <p:cNvSpPr>
            <a:spLocks noGrp="1"/>
          </p:cNvSpPr>
          <p:nvPr>
            <p:ph type="title"/>
          </p:nvPr>
        </p:nvSpPr>
        <p:spPr>
          <a:xfrm>
            <a:off x="551384" y="549274"/>
            <a:ext cx="7883083"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4" name="Content Placeholder 6">
            <a:extLst>
              <a:ext uri="{FF2B5EF4-FFF2-40B4-BE49-F238E27FC236}">
                <a16:creationId xmlns:a16="http://schemas.microsoft.com/office/drawing/2014/main" id="{95EE5F6B-C176-8622-2E3C-F169B137F075}"/>
              </a:ext>
            </a:extLst>
          </p:cNvPr>
          <p:cNvSpPr>
            <a:spLocks noGrp="1"/>
          </p:cNvSpPr>
          <p:nvPr>
            <p:ph sz="quarter" idx="27"/>
          </p:nvPr>
        </p:nvSpPr>
        <p:spPr>
          <a:xfrm>
            <a:off x="550863" y="2004165"/>
            <a:ext cx="7883453" cy="4315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5" name="Date Placeholder 4">
            <a:extLst>
              <a:ext uri="{FF2B5EF4-FFF2-40B4-BE49-F238E27FC236}">
                <a16:creationId xmlns:a16="http://schemas.microsoft.com/office/drawing/2014/main" id="{4BB195E0-ECA2-CC8C-DEF1-5CB6C1B54724}"/>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F754195D-8816-A99F-AC3A-CAB8CC39399B}"/>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7" name="Slide Number Placeholder 6">
            <a:extLst>
              <a:ext uri="{FF2B5EF4-FFF2-40B4-BE49-F238E27FC236}">
                <a16:creationId xmlns:a16="http://schemas.microsoft.com/office/drawing/2014/main" id="{57F7220B-9008-A284-DACE-A7EFA746DA5A}"/>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
        <p:nvSpPr>
          <p:cNvPr id="8" name="Rectangle 7">
            <a:extLst>
              <a:ext uri="{FF2B5EF4-FFF2-40B4-BE49-F238E27FC236}">
                <a16:creationId xmlns:a16="http://schemas.microsoft.com/office/drawing/2014/main" id="{9708FE9E-8060-14C5-BAF0-3665FAA50469}"/>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1228996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6">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4142192-00F6-71C9-9A77-489CD275D234}"/>
              </a:ext>
            </a:extLst>
          </p:cNvPr>
          <p:cNvSpPr/>
          <p:nvPr userDrawn="1"/>
        </p:nvSpPr>
        <p:spPr>
          <a:xfrm rot="16200000" flipV="1">
            <a:off x="7563095" y="2229091"/>
            <a:ext cx="6857998" cy="2399819"/>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25" name="Group 37">
            <a:extLst>
              <a:ext uri="{FF2B5EF4-FFF2-40B4-BE49-F238E27FC236}">
                <a16:creationId xmlns:a16="http://schemas.microsoft.com/office/drawing/2014/main" id="{3DFDE37E-5420-F85E-8E48-40542DA08033}"/>
              </a:ext>
            </a:extLst>
          </p:cNvPr>
          <p:cNvGrpSpPr/>
          <p:nvPr userDrawn="1"/>
        </p:nvGrpSpPr>
        <p:grpSpPr>
          <a:xfrm>
            <a:off x="11770322" y="176700"/>
            <a:ext cx="260230" cy="240782"/>
            <a:chOff x="5481638" y="2859088"/>
            <a:chExt cx="1231900" cy="1139825"/>
          </a:xfrm>
          <a:solidFill>
            <a:schemeClr val="bg2"/>
          </a:solidFill>
        </p:grpSpPr>
        <p:sp>
          <p:nvSpPr>
            <p:cNvPr id="26" name="Freeform 320">
              <a:extLst>
                <a:ext uri="{FF2B5EF4-FFF2-40B4-BE49-F238E27FC236}">
                  <a16:creationId xmlns:a16="http://schemas.microsoft.com/office/drawing/2014/main" id="{AD48A599-A45D-8D69-AEA6-662642AD9D93}"/>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321">
              <a:extLst>
                <a:ext uri="{FF2B5EF4-FFF2-40B4-BE49-F238E27FC236}">
                  <a16:creationId xmlns:a16="http://schemas.microsoft.com/office/drawing/2014/main" id="{D65A51CC-4C31-51CB-14AC-6B1601AB8AD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ext Placeholder 9">
            <a:extLst>
              <a:ext uri="{FF2B5EF4-FFF2-40B4-BE49-F238E27FC236}">
                <a16:creationId xmlns:a16="http://schemas.microsoft.com/office/drawing/2014/main" id="{F196F2E1-A8DB-78F9-ED1B-576A016B9610}"/>
              </a:ext>
            </a:extLst>
          </p:cNvPr>
          <p:cNvSpPr>
            <a:spLocks noGrp="1"/>
          </p:cNvSpPr>
          <p:nvPr>
            <p:ph type="body" sz="quarter" idx="22"/>
          </p:nvPr>
        </p:nvSpPr>
        <p:spPr>
          <a:xfrm>
            <a:off x="550864" y="1628800"/>
            <a:ext cx="8820227" cy="400110"/>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5" name="Title Placeholder 4">
            <a:extLst>
              <a:ext uri="{FF2B5EF4-FFF2-40B4-BE49-F238E27FC236}">
                <a16:creationId xmlns:a16="http://schemas.microsoft.com/office/drawing/2014/main" id="{721ED5E7-5E75-41DB-E3A5-6FF3994382E0}"/>
              </a:ext>
            </a:extLst>
          </p:cNvPr>
          <p:cNvSpPr>
            <a:spLocks noGrp="1"/>
          </p:cNvSpPr>
          <p:nvPr>
            <p:ph type="title" hasCustomPrompt="1"/>
          </p:nvPr>
        </p:nvSpPr>
        <p:spPr>
          <a:xfrm>
            <a:off x="551384" y="549274"/>
            <a:ext cx="8820227"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7" name="Content Placeholder 17">
            <a:extLst>
              <a:ext uri="{FF2B5EF4-FFF2-40B4-BE49-F238E27FC236}">
                <a16:creationId xmlns:a16="http://schemas.microsoft.com/office/drawing/2014/main" id="{B915764C-F9BF-4291-CBE7-9C2464D5B3E7}"/>
              </a:ext>
            </a:extLst>
          </p:cNvPr>
          <p:cNvSpPr>
            <a:spLocks noGrp="1"/>
          </p:cNvSpPr>
          <p:nvPr>
            <p:ph sz="quarter" idx="24"/>
          </p:nvPr>
        </p:nvSpPr>
        <p:spPr>
          <a:xfrm>
            <a:off x="550864" y="2489200"/>
            <a:ext cx="8820642" cy="38544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3" name="Date Placeholder 2">
            <a:extLst>
              <a:ext uri="{FF2B5EF4-FFF2-40B4-BE49-F238E27FC236}">
                <a16:creationId xmlns:a16="http://schemas.microsoft.com/office/drawing/2014/main" id="{D5AE9DA6-521B-F449-72BF-F6B58357D1E2}"/>
              </a:ext>
            </a:extLst>
          </p:cNvPr>
          <p:cNvSpPr>
            <a:spLocks noGrp="1"/>
          </p:cNvSpPr>
          <p:nvPr>
            <p:ph type="dt" sz="half" idx="2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B8E5A5A4-4ABB-75D4-0347-730FFE4FE623}"/>
              </a:ext>
            </a:extLst>
          </p:cNvPr>
          <p:cNvSpPr>
            <a:spLocks noGrp="1"/>
          </p:cNvSpPr>
          <p:nvPr>
            <p:ph type="ftr" sz="quarter" idx="26"/>
          </p:nvPr>
        </p:nvSpPr>
        <p:spPr/>
        <p:txBody>
          <a:bodyPr/>
          <a:lstStyle/>
          <a:p>
            <a:pPr>
              <a:spcBef>
                <a:spcPts val="1000"/>
              </a:spcBef>
              <a:buFont typeface="Arial" panose="020B0604020202020204" pitchFamily="34" charset="0"/>
              <a:buNone/>
            </a:pPr>
            <a:r>
              <a:rPr lang="en-US"/>
              <a:t>Presentation Title | Author | Date</a:t>
            </a:r>
          </a:p>
        </p:txBody>
      </p:sp>
      <p:sp>
        <p:nvSpPr>
          <p:cNvPr id="6" name="Slide Number Placeholder 5">
            <a:extLst>
              <a:ext uri="{FF2B5EF4-FFF2-40B4-BE49-F238E27FC236}">
                <a16:creationId xmlns:a16="http://schemas.microsoft.com/office/drawing/2014/main" id="{1D8486EB-33DC-2A07-4FA3-E55575E4F077}"/>
              </a:ext>
            </a:extLst>
          </p:cNvPr>
          <p:cNvSpPr>
            <a:spLocks noGrp="1"/>
          </p:cNvSpPr>
          <p:nvPr>
            <p:ph type="sldNum" sz="quarter" idx="27"/>
          </p:nvPr>
        </p:nvSpPr>
        <p:spPr/>
        <p:txBody>
          <a:bodyPr/>
          <a:lstStyle/>
          <a:p>
            <a:pPr algn="r"/>
            <a:fld id="{5D9A5160-6218-4E5A-B9E6-B93E3DAE377C}" type="slidenum">
              <a:rPr lang="en-US" smtClean="0"/>
              <a:pPr algn="r"/>
              <a:t>‹#›</a:t>
            </a:fld>
            <a:endParaRPr lang="en-US"/>
          </a:p>
        </p:txBody>
      </p:sp>
      <p:sp>
        <p:nvSpPr>
          <p:cNvPr id="8" name="Rectangle 7">
            <a:extLst>
              <a:ext uri="{FF2B5EF4-FFF2-40B4-BE49-F238E27FC236}">
                <a16:creationId xmlns:a16="http://schemas.microsoft.com/office/drawing/2014/main" id="{67E043F6-0B84-27E3-DD06-49E7F64869A6}"/>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25052037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6 Shor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4142192-00F6-71C9-9A77-489CD275D234}"/>
              </a:ext>
            </a:extLst>
          </p:cNvPr>
          <p:cNvSpPr/>
          <p:nvPr userDrawn="1"/>
        </p:nvSpPr>
        <p:spPr>
          <a:xfrm rot="16200000" flipV="1">
            <a:off x="7563095" y="2229091"/>
            <a:ext cx="6857998" cy="2399819"/>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25" name="Group 37">
            <a:extLst>
              <a:ext uri="{FF2B5EF4-FFF2-40B4-BE49-F238E27FC236}">
                <a16:creationId xmlns:a16="http://schemas.microsoft.com/office/drawing/2014/main" id="{3DFDE37E-5420-F85E-8E48-40542DA08033}"/>
              </a:ext>
            </a:extLst>
          </p:cNvPr>
          <p:cNvGrpSpPr/>
          <p:nvPr userDrawn="1"/>
        </p:nvGrpSpPr>
        <p:grpSpPr>
          <a:xfrm>
            <a:off x="11770322" y="176700"/>
            <a:ext cx="260230" cy="240782"/>
            <a:chOff x="5481638" y="2859088"/>
            <a:chExt cx="1231900" cy="1139825"/>
          </a:xfrm>
          <a:solidFill>
            <a:schemeClr val="bg2"/>
          </a:solidFill>
        </p:grpSpPr>
        <p:sp>
          <p:nvSpPr>
            <p:cNvPr id="26" name="Freeform 320">
              <a:extLst>
                <a:ext uri="{FF2B5EF4-FFF2-40B4-BE49-F238E27FC236}">
                  <a16:creationId xmlns:a16="http://schemas.microsoft.com/office/drawing/2014/main" id="{AD48A599-A45D-8D69-AEA6-662642AD9D93}"/>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321">
              <a:extLst>
                <a:ext uri="{FF2B5EF4-FFF2-40B4-BE49-F238E27FC236}">
                  <a16:creationId xmlns:a16="http://schemas.microsoft.com/office/drawing/2014/main" id="{D65A51CC-4C31-51CB-14AC-6B1601AB8AD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 name="Text Placeholder 9">
            <a:extLst>
              <a:ext uri="{FF2B5EF4-FFF2-40B4-BE49-F238E27FC236}">
                <a16:creationId xmlns:a16="http://schemas.microsoft.com/office/drawing/2014/main" id="{ACC0976D-2715-0469-F5E7-4698E2907ADB}"/>
              </a:ext>
            </a:extLst>
          </p:cNvPr>
          <p:cNvSpPr>
            <a:spLocks noGrp="1"/>
          </p:cNvSpPr>
          <p:nvPr>
            <p:ph type="body" sz="quarter" idx="28"/>
          </p:nvPr>
        </p:nvSpPr>
        <p:spPr>
          <a:xfrm>
            <a:off x="550863" y="1262636"/>
            <a:ext cx="8819813" cy="307777"/>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6" name="Content Placeholder 6">
            <a:extLst>
              <a:ext uri="{FF2B5EF4-FFF2-40B4-BE49-F238E27FC236}">
                <a16:creationId xmlns:a16="http://schemas.microsoft.com/office/drawing/2014/main" id="{304DD136-D561-A2EF-69F1-34ED82F01643}"/>
              </a:ext>
            </a:extLst>
          </p:cNvPr>
          <p:cNvSpPr>
            <a:spLocks noGrp="1"/>
          </p:cNvSpPr>
          <p:nvPr>
            <p:ph sz="quarter" idx="29"/>
          </p:nvPr>
        </p:nvSpPr>
        <p:spPr>
          <a:xfrm>
            <a:off x="550864" y="2004165"/>
            <a:ext cx="8820228" cy="4315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11" name="Title Placeholder 4">
            <a:extLst>
              <a:ext uri="{FF2B5EF4-FFF2-40B4-BE49-F238E27FC236}">
                <a16:creationId xmlns:a16="http://schemas.microsoft.com/office/drawing/2014/main" id="{54BC76E1-1104-6714-387B-10341D0B8DAA}"/>
              </a:ext>
            </a:extLst>
          </p:cNvPr>
          <p:cNvSpPr>
            <a:spLocks noGrp="1"/>
          </p:cNvSpPr>
          <p:nvPr>
            <p:ph type="title"/>
          </p:nvPr>
        </p:nvSpPr>
        <p:spPr>
          <a:xfrm>
            <a:off x="551384" y="549274"/>
            <a:ext cx="8819292"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2" name="Date Placeholder 1">
            <a:extLst>
              <a:ext uri="{FF2B5EF4-FFF2-40B4-BE49-F238E27FC236}">
                <a16:creationId xmlns:a16="http://schemas.microsoft.com/office/drawing/2014/main" id="{89F9D06A-8358-8681-F36A-4234161051AC}"/>
              </a:ext>
            </a:extLst>
          </p:cNvPr>
          <p:cNvSpPr>
            <a:spLocks noGrp="1"/>
          </p:cNvSpPr>
          <p:nvPr>
            <p:ph type="dt" sz="half" idx="30"/>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B00C4F07-E2D0-EC89-53DB-7E69BE6A78F0}"/>
              </a:ext>
            </a:extLst>
          </p:cNvPr>
          <p:cNvSpPr>
            <a:spLocks noGrp="1"/>
          </p:cNvSpPr>
          <p:nvPr>
            <p:ph type="ftr" sz="quarter" idx="31"/>
          </p:nvPr>
        </p:nvSpPr>
        <p:spPr/>
        <p:txBody>
          <a:bodyPr/>
          <a:lstStyle/>
          <a:p>
            <a:pPr>
              <a:spcBef>
                <a:spcPts val="1000"/>
              </a:spcBef>
              <a:buFont typeface="Arial" panose="020B0604020202020204" pitchFamily="34" charset="0"/>
              <a:buNone/>
            </a:pPr>
            <a:r>
              <a:rPr lang="en-US"/>
              <a:t>Presentation Title | Author | Date</a:t>
            </a:r>
          </a:p>
        </p:txBody>
      </p:sp>
      <p:sp>
        <p:nvSpPr>
          <p:cNvPr id="5" name="Slide Number Placeholder 4">
            <a:extLst>
              <a:ext uri="{FF2B5EF4-FFF2-40B4-BE49-F238E27FC236}">
                <a16:creationId xmlns:a16="http://schemas.microsoft.com/office/drawing/2014/main" id="{21065D06-B923-3975-4FA9-BF1CFDDDB49A}"/>
              </a:ext>
            </a:extLst>
          </p:cNvPr>
          <p:cNvSpPr>
            <a:spLocks noGrp="1"/>
          </p:cNvSpPr>
          <p:nvPr>
            <p:ph type="sldNum" sz="quarter" idx="32"/>
          </p:nvPr>
        </p:nvSpPr>
        <p:spPr/>
        <p:txBody>
          <a:bodyPr/>
          <a:lstStyle/>
          <a:p>
            <a:pPr algn="r"/>
            <a:fld id="{5D9A5160-6218-4E5A-B9E6-B93E3DAE377C}" type="slidenum">
              <a:rPr lang="en-US" smtClean="0"/>
              <a:pPr algn="r"/>
              <a:t>‹#›</a:t>
            </a:fld>
            <a:endParaRPr lang="en-US"/>
          </a:p>
        </p:txBody>
      </p:sp>
      <p:sp>
        <p:nvSpPr>
          <p:cNvPr id="7" name="Rectangle 6">
            <a:extLst>
              <a:ext uri="{FF2B5EF4-FFF2-40B4-BE49-F238E27FC236}">
                <a16:creationId xmlns:a16="http://schemas.microsoft.com/office/drawing/2014/main" id="{72438B4C-84B8-FB93-3F93-7B476A935506}"/>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11568240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7">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333C7F8B-98F9-912E-0547-795DF4E01A86}"/>
              </a:ext>
            </a:extLst>
          </p:cNvPr>
          <p:cNvSpPr>
            <a:spLocks noGrp="1"/>
          </p:cNvSpPr>
          <p:nvPr>
            <p:ph type="body" sz="quarter" idx="22"/>
          </p:nvPr>
        </p:nvSpPr>
        <p:spPr>
          <a:xfrm>
            <a:off x="550864" y="1628800"/>
            <a:ext cx="5544876" cy="307777"/>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5" name="Title Placeholder 4">
            <a:extLst>
              <a:ext uri="{FF2B5EF4-FFF2-40B4-BE49-F238E27FC236}">
                <a16:creationId xmlns:a16="http://schemas.microsoft.com/office/drawing/2014/main" id="{30E59B6A-9B4D-5B93-C823-79FE7A0599A1}"/>
              </a:ext>
            </a:extLst>
          </p:cNvPr>
          <p:cNvSpPr>
            <a:spLocks noGrp="1"/>
          </p:cNvSpPr>
          <p:nvPr>
            <p:ph type="title" hasCustomPrompt="1"/>
          </p:nvPr>
        </p:nvSpPr>
        <p:spPr>
          <a:xfrm>
            <a:off x="551384" y="549274"/>
            <a:ext cx="5544877"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7" name="Content Placeholder 17">
            <a:extLst>
              <a:ext uri="{FF2B5EF4-FFF2-40B4-BE49-F238E27FC236}">
                <a16:creationId xmlns:a16="http://schemas.microsoft.com/office/drawing/2014/main" id="{9419F9B9-A3F9-F338-CA95-2522ADFD9276}"/>
              </a:ext>
            </a:extLst>
          </p:cNvPr>
          <p:cNvSpPr>
            <a:spLocks noGrp="1"/>
          </p:cNvSpPr>
          <p:nvPr>
            <p:ph sz="quarter" idx="23"/>
          </p:nvPr>
        </p:nvSpPr>
        <p:spPr>
          <a:xfrm>
            <a:off x="6646863" y="2466109"/>
            <a:ext cx="4993753" cy="383010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3" name="Date Placeholder 2">
            <a:extLst>
              <a:ext uri="{FF2B5EF4-FFF2-40B4-BE49-F238E27FC236}">
                <a16:creationId xmlns:a16="http://schemas.microsoft.com/office/drawing/2014/main" id="{885B9FD2-6048-2D15-B439-6975CB885DBE}"/>
              </a:ext>
            </a:extLst>
          </p:cNvPr>
          <p:cNvSpPr>
            <a:spLocks noGrp="1"/>
          </p:cNvSpPr>
          <p:nvPr>
            <p:ph type="dt" sz="half" idx="2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043C87BC-20D2-3A31-20C8-5F67B34C6548}"/>
              </a:ext>
            </a:extLst>
          </p:cNvPr>
          <p:cNvSpPr>
            <a:spLocks noGrp="1"/>
          </p:cNvSpPr>
          <p:nvPr>
            <p:ph type="ftr" sz="quarter" idx="25"/>
          </p:nvPr>
        </p:nvSpPr>
        <p:spPr/>
        <p:txBody>
          <a:bodyPr/>
          <a:lstStyle/>
          <a:p>
            <a:pPr>
              <a:spcBef>
                <a:spcPts val="1000"/>
              </a:spcBef>
              <a:buFont typeface="Arial" panose="020B0604020202020204" pitchFamily="34" charset="0"/>
              <a:buNone/>
            </a:pPr>
            <a:r>
              <a:rPr lang="en-US"/>
              <a:t>Presentation Title | Author | Date</a:t>
            </a:r>
          </a:p>
        </p:txBody>
      </p:sp>
      <p:sp>
        <p:nvSpPr>
          <p:cNvPr id="6" name="Slide Number Placeholder 5">
            <a:extLst>
              <a:ext uri="{FF2B5EF4-FFF2-40B4-BE49-F238E27FC236}">
                <a16:creationId xmlns:a16="http://schemas.microsoft.com/office/drawing/2014/main" id="{0288BCF5-D034-A931-945B-6AA231F982A9}"/>
              </a:ext>
            </a:extLst>
          </p:cNvPr>
          <p:cNvSpPr>
            <a:spLocks noGrp="1"/>
          </p:cNvSpPr>
          <p:nvPr>
            <p:ph type="sldNum" sz="quarter" idx="26"/>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15006583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8">
    <p:spTree>
      <p:nvGrpSpPr>
        <p:cNvPr id="1" name=""/>
        <p:cNvGrpSpPr/>
        <p:nvPr/>
      </p:nvGrpSpPr>
      <p:grpSpPr>
        <a:xfrm>
          <a:off x="0" y="0"/>
          <a:ext cx="0" cy="0"/>
          <a:chOff x="0" y="0"/>
          <a:chExt cx="0" cy="0"/>
        </a:xfrm>
      </p:grpSpPr>
      <p:sp>
        <p:nvSpPr>
          <p:cNvPr id="15" name="Title Placeholder 4">
            <a:extLst>
              <a:ext uri="{FF2B5EF4-FFF2-40B4-BE49-F238E27FC236}">
                <a16:creationId xmlns:a16="http://schemas.microsoft.com/office/drawing/2014/main" id="{24A2D0CF-AED9-6906-7648-BCD99F4C9D1F}"/>
              </a:ext>
            </a:extLst>
          </p:cNvPr>
          <p:cNvSpPr>
            <a:spLocks noGrp="1"/>
          </p:cNvSpPr>
          <p:nvPr>
            <p:ph type="title"/>
          </p:nvPr>
        </p:nvSpPr>
        <p:spPr>
          <a:xfrm>
            <a:off x="551383" y="549274"/>
            <a:ext cx="11089233" cy="1079526"/>
          </a:xfrm>
          <a:prstGeom prst="rect">
            <a:avLst/>
          </a:prstGeom>
        </p:spPr>
        <p:txBody>
          <a:bodyPr vert="horz" lIns="0" tIns="0" rIns="0" bIns="180000" rtlCol="0" anchor="t" anchorCtr="0">
            <a:noAutofit/>
          </a:bodyPr>
          <a:lstStyle>
            <a:lvl1pPr>
              <a:defRPr sz="3200"/>
            </a:lvl1pPr>
          </a:lstStyle>
          <a:p>
            <a:r>
              <a:rPr lang="en-US"/>
              <a:t>Click to edit Master title style</a:t>
            </a:r>
            <a:endParaRPr lang="de-DE"/>
          </a:p>
        </p:txBody>
      </p:sp>
      <p:sp>
        <p:nvSpPr>
          <p:cNvPr id="16" name="Text Placeholder 9">
            <a:extLst>
              <a:ext uri="{FF2B5EF4-FFF2-40B4-BE49-F238E27FC236}">
                <a16:creationId xmlns:a16="http://schemas.microsoft.com/office/drawing/2014/main" id="{4075E3DD-DFAB-FD26-4572-504E4FADE53C}"/>
              </a:ext>
            </a:extLst>
          </p:cNvPr>
          <p:cNvSpPr>
            <a:spLocks noGrp="1"/>
          </p:cNvSpPr>
          <p:nvPr>
            <p:ph type="body" sz="quarter" idx="22"/>
          </p:nvPr>
        </p:nvSpPr>
        <p:spPr>
          <a:xfrm>
            <a:off x="550863" y="1628800"/>
            <a:ext cx="3546000" cy="615553"/>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17" name="Text Placeholder 9">
            <a:extLst>
              <a:ext uri="{FF2B5EF4-FFF2-40B4-BE49-F238E27FC236}">
                <a16:creationId xmlns:a16="http://schemas.microsoft.com/office/drawing/2014/main" id="{8E9CAB7D-9C7B-E2E2-9B30-A81C31152C20}"/>
              </a:ext>
            </a:extLst>
          </p:cNvPr>
          <p:cNvSpPr>
            <a:spLocks noGrp="1"/>
          </p:cNvSpPr>
          <p:nvPr>
            <p:ph type="body" sz="quarter" idx="35"/>
          </p:nvPr>
        </p:nvSpPr>
        <p:spPr>
          <a:xfrm>
            <a:off x="4324134" y="1628800"/>
            <a:ext cx="3546000" cy="615553"/>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23" name="Text Placeholder 9">
            <a:extLst>
              <a:ext uri="{FF2B5EF4-FFF2-40B4-BE49-F238E27FC236}">
                <a16:creationId xmlns:a16="http://schemas.microsoft.com/office/drawing/2014/main" id="{D6B28239-8A4A-2BC4-1B13-1201AC1B835B}"/>
              </a:ext>
            </a:extLst>
          </p:cNvPr>
          <p:cNvSpPr>
            <a:spLocks noGrp="1"/>
          </p:cNvSpPr>
          <p:nvPr>
            <p:ph type="body" sz="quarter" idx="36"/>
          </p:nvPr>
        </p:nvSpPr>
        <p:spPr>
          <a:xfrm>
            <a:off x="8097719" y="1628800"/>
            <a:ext cx="3509377" cy="615553"/>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24" name="Content Placeholder 2">
            <a:extLst>
              <a:ext uri="{FF2B5EF4-FFF2-40B4-BE49-F238E27FC236}">
                <a16:creationId xmlns:a16="http://schemas.microsoft.com/office/drawing/2014/main" id="{0228FE89-58D3-520A-49C5-58E95AF8757A}"/>
              </a:ext>
            </a:extLst>
          </p:cNvPr>
          <p:cNvSpPr>
            <a:spLocks noGrp="1"/>
          </p:cNvSpPr>
          <p:nvPr>
            <p:ph sz="quarter" idx="37"/>
          </p:nvPr>
        </p:nvSpPr>
        <p:spPr>
          <a:xfrm>
            <a:off x="550864" y="2471738"/>
            <a:ext cx="3544934" cy="3862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dirty="0"/>
          </a:p>
        </p:txBody>
      </p:sp>
      <p:sp>
        <p:nvSpPr>
          <p:cNvPr id="25" name="Content Placeholder 2">
            <a:extLst>
              <a:ext uri="{FF2B5EF4-FFF2-40B4-BE49-F238E27FC236}">
                <a16:creationId xmlns:a16="http://schemas.microsoft.com/office/drawing/2014/main" id="{CBF39E6D-DB1F-781A-6BDD-7C107DD91974}"/>
              </a:ext>
            </a:extLst>
          </p:cNvPr>
          <p:cNvSpPr>
            <a:spLocks noGrp="1"/>
          </p:cNvSpPr>
          <p:nvPr>
            <p:ph sz="quarter" idx="43"/>
          </p:nvPr>
        </p:nvSpPr>
        <p:spPr>
          <a:xfrm>
            <a:off x="4322749" y="2471738"/>
            <a:ext cx="3544934" cy="3862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dirty="0"/>
          </a:p>
        </p:txBody>
      </p:sp>
      <p:sp>
        <p:nvSpPr>
          <p:cNvPr id="26" name="Content Placeholder 2">
            <a:extLst>
              <a:ext uri="{FF2B5EF4-FFF2-40B4-BE49-F238E27FC236}">
                <a16:creationId xmlns:a16="http://schemas.microsoft.com/office/drawing/2014/main" id="{1CB95990-A777-8921-215A-C8A73F186031}"/>
              </a:ext>
            </a:extLst>
          </p:cNvPr>
          <p:cNvSpPr>
            <a:spLocks noGrp="1"/>
          </p:cNvSpPr>
          <p:nvPr>
            <p:ph sz="quarter" idx="44"/>
          </p:nvPr>
        </p:nvSpPr>
        <p:spPr>
          <a:xfrm>
            <a:off x="8062162" y="2471738"/>
            <a:ext cx="3544934" cy="3862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dirty="0"/>
          </a:p>
        </p:txBody>
      </p:sp>
      <p:sp>
        <p:nvSpPr>
          <p:cNvPr id="2" name="Date Placeholder 1">
            <a:extLst>
              <a:ext uri="{FF2B5EF4-FFF2-40B4-BE49-F238E27FC236}">
                <a16:creationId xmlns:a16="http://schemas.microsoft.com/office/drawing/2014/main" id="{0C75832D-4FE3-EA04-12B9-E1273FD483F9}"/>
              </a:ext>
            </a:extLst>
          </p:cNvPr>
          <p:cNvSpPr>
            <a:spLocks noGrp="1"/>
          </p:cNvSpPr>
          <p:nvPr>
            <p:ph type="dt" sz="half" idx="4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5B94528A-812C-C7DE-A787-ABF5508E4B6F}"/>
              </a:ext>
            </a:extLst>
          </p:cNvPr>
          <p:cNvSpPr>
            <a:spLocks noGrp="1"/>
          </p:cNvSpPr>
          <p:nvPr>
            <p:ph type="ftr" sz="quarter" idx="46"/>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29042902-22AE-CB28-435A-B90F5D3E43B3}"/>
              </a:ext>
            </a:extLst>
          </p:cNvPr>
          <p:cNvSpPr>
            <a:spLocks noGrp="1"/>
          </p:cNvSpPr>
          <p:nvPr>
            <p:ph type="sldNum" sz="quarter" idx="47"/>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3472467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8 Short">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17661810-F7A7-2980-E01E-CBA9E6F52105}"/>
              </a:ext>
            </a:extLst>
          </p:cNvPr>
          <p:cNvSpPr>
            <a:spLocks noGrp="1"/>
          </p:cNvSpPr>
          <p:nvPr>
            <p:ph type="body" sz="quarter" idx="22"/>
          </p:nvPr>
        </p:nvSpPr>
        <p:spPr>
          <a:xfrm>
            <a:off x="550862" y="1262636"/>
            <a:ext cx="3546000" cy="707886"/>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10" name="Title Placeholder 4">
            <a:extLst>
              <a:ext uri="{FF2B5EF4-FFF2-40B4-BE49-F238E27FC236}">
                <a16:creationId xmlns:a16="http://schemas.microsoft.com/office/drawing/2014/main" id="{5017B8A6-08E6-B4DF-83EB-7528CF22F38C}"/>
              </a:ext>
            </a:extLst>
          </p:cNvPr>
          <p:cNvSpPr>
            <a:spLocks noGrp="1"/>
          </p:cNvSpPr>
          <p:nvPr>
            <p:ph type="title"/>
          </p:nvPr>
        </p:nvSpPr>
        <p:spPr>
          <a:xfrm>
            <a:off x="551384" y="549274"/>
            <a:ext cx="11089754"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11" name="Content Placeholder 17">
            <a:extLst>
              <a:ext uri="{FF2B5EF4-FFF2-40B4-BE49-F238E27FC236}">
                <a16:creationId xmlns:a16="http://schemas.microsoft.com/office/drawing/2014/main" id="{35EB80AE-6122-9CB8-09ED-DDEF1FE81ADE}"/>
              </a:ext>
            </a:extLst>
          </p:cNvPr>
          <p:cNvSpPr>
            <a:spLocks noGrp="1"/>
          </p:cNvSpPr>
          <p:nvPr>
            <p:ph sz="quarter" idx="23"/>
          </p:nvPr>
        </p:nvSpPr>
        <p:spPr>
          <a:xfrm>
            <a:off x="550862" y="2123035"/>
            <a:ext cx="3546000" cy="419680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12" name="Text Placeholder 9">
            <a:extLst>
              <a:ext uri="{FF2B5EF4-FFF2-40B4-BE49-F238E27FC236}">
                <a16:creationId xmlns:a16="http://schemas.microsoft.com/office/drawing/2014/main" id="{07AD4326-1CCC-EA6D-9C7B-78AF577E4D8C}"/>
              </a:ext>
            </a:extLst>
          </p:cNvPr>
          <p:cNvSpPr>
            <a:spLocks noGrp="1"/>
          </p:cNvSpPr>
          <p:nvPr>
            <p:ph type="body" sz="quarter" idx="24"/>
          </p:nvPr>
        </p:nvSpPr>
        <p:spPr>
          <a:xfrm>
            <a:off x="4323000" y="1262636"/>
            <a:ext cx="3546000" cy="707886"/>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13" name="Content Placeholder 17">
            <a:extLst>
              <a:ext uri="{FF2B5EF4-FFF2-40B4-BE49-F238E27FC236}">
                <a16:creationId xmlns:a16="http://schemas.microsoft.com/office/drawing/2014/main" id="{1803CC77-9295-E6F9-73E3-24C10B816C3C}"/>
              </a:ext>
            </a:extLst>
          </p:cNvPr>
          <p:cNvSpPr>
            <a:spLocks noGrp="1"/>
          </p:cNvSpPr>
          <p:nvPr>
            <p:ph sz="quarter" idx="25"/>
          </p:nvPr>
        </p:nvSpPr>
        <p:spPr>
          <a:xfrm>
            <a:off x="4323000" y="2123035"/>
            <a:ext cx="3546000" cy="419680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18" name="Text Placeholder 9">
            <a:extLst>
              <a:ext uri="{FF2B5EF4-FFF2-40B4-BE49-F238E27FC236}">
                <a16:creationId xmlns:a16="http://schemas.microsoft.com/office/drawing/2014/main" id="{6227C1E9-D8E7-0669-3E4D-07C9CB6B712F}"/>
              </a:ext>
            </a:extLst>
          </p:cNvPr>
          <p:cNvSpPr>
            <a:spLocks noGrp="1"/>
          </p:cNvSpPr>
          <p:nvPr>
            <p:ph type="body" sz="quarter" idx="26"/>
          </p:nvPr>
        </p:nvSpPr>
        <p:spPr>
          <a:xfrm>
            <a:off x="8081757" y="1262636"/>
            <a:ext cx="3546000" cy="707886"/>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19" name="Content Placeholder 17">
            <a:extLst>
              <a:ext uri="{FF2B5EF4-FFF2-40B4-BE49-F238E27FC236}">
                <a16:creationId xmlns:a16="http://schemas.microsoft.com/office/drawing/2014/main" id="{26449A12-4272-7815-2E50-7E548ACF5A7C}"/>
              </a:ext>
            </a:extLst>
          </p:cNvPr>
          <p:cNvSpPr>
            <a:spLocks noGrp="1"/>
          </p:cNvSpPr>
          <p:nvPr>
            <p:ph sz="quarter" idx="27"/>
          </p:nvPr>
        </p:nvSpPr>
        <p:spPr>
          <a:xfrm>
            <a:off x="8081757" y="2123035"/>
            <a:ext cx="3546000" cy="419680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2" name="Date Placeholder 1">
            <a:extLst>
              <a:ext uri="{FF2B5EF4-FFF2-40B4-BE49-F238E27FC236}">
                <a16:creationId xmlns:a16="http://schemas.microsoft.com/office/drawing/2014/main" id="{E85DF4D6-BA2E-3646-B095-65EDA0FDCD0F}"/>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19EB705B-4512-9714-92CA-64B2ABAA9ECC}"/>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CD934730-CAC2-3442-00B3-3E829CF7D3E3}"/>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2085684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chemeClr val="bg1"/>
        </a:solidFill>
        <a:effectLst/>
      </p:bgPr>
    </p:bg>
    <p:spTree>
      <p:nvGrpSpPr>
        <p:cNvPr id="1" name=""/>
        <p:cNvGrpSpPr/>
        <p:nvPr/>
      </p:nvGrpSpPr>
      <p:grpSpPr>
        <a:xfrm>
          <a:off x="0" y="0"/>
          <a:ext cx="0" cy="0"/>
          <a:chOff x="0" y="0"/>
          <a:chExt cx="0" cy="0"/>
        </a:xfrm>
      </p:grpSpPr>
      <p:sp>
        <p:nvSpPr>
          <p:cNvPr id="32" name="Picture Placeholder 10">
            <a:extLst>
              <a:ext uri="{FF2B5EF4-FFF2-40B4-BE49-F238E27FC236}">
                <a16:creationId xmlns:a16="http://schemas.microsoft.com/office/drawing/2014/main" id="{3ACE82B0-62A7-4716-0770-25177C6C2523}"/>
              </a:ext>
            </a:extLst>
          </p:cNvPr>
          <p:cNvSpPr>
            <a:spLocks noGrp="1"/>
          </p:cNvSpPr>
          <p:nvPr>
            <p:ph type="pic" sz="quarter" idx="13"/>
          </p:nvPr>
        </p:nvSpPr>
        <p:spPr>
          <a:xfrm>
            <a:off x="180001" y="0"/>
            <a:ext cx="12011999" cy="6858000"/>
          </a:xfrm>
          <a:prstGeom prst="rect">
            <a:avLst/>
          </a:prstGeom>
          <a:solidFill>
            <a:schemeClr val="bg1"/>
          </a:solidFill>
        </p:spPr>
        <p:txBody>
          <a:bodyPr vert="horz" lIns="0" tIns="0" rIns="0" bIns="0" rtlCol="0">
            <a:noAutofit/>
          </a:bodyPr>
          <a:lstStyle>
            <a:lvl1pPr>
              <a:defRPr lang="en-US">
                <a:solidFill>
                  <a:schemeClr val="bg2">
                    <a:lumMod val="75000"/>
                  </a:schemeClr>
                </a:solidFill>
              </a:defRPr>
            </a:lvl1pPr>
          </a:lstStyle>
          <a:p>
            <a:pPr marR="0" lvl="0" fontAlgn="auto">
              <a:spcAft>
                <a:spcPts val="0"/>
              </a:spcAft>
              <a:buClrTx/>
              <a:buSzTx/>
              <a:tabLst/>
            </a:pPr>
            <a:r>
              <a:rPr lang="en-US"/>
              <a:t>Click icon to add picture</a:t>
            </a:r>
          </a:p>
        </p:txBody>
      </p:sp>
      <p:grpSp>
        <p:nvGrpSpPr>
          <p:cNvPr id="33" name="Group 2">
            <a:extLst>
              <a:ext uri="{FF2B5EF4-FFF2-40B4-BE49-F238E27FC236}">
                <a16:creationId xmlns:a16="http://schemas.microsoft.com/office/drawing/2014/main" id="{8F46E283-C322-4D6F-0C87-E9B5787BEF80}"/>
              </a:ext>
            </a:extLst>
          </p:cNvPr>
          <p:cNvGrpSpPr>
            <a:grpSpLocks noChangeAspect="1"/>
          </p:cNvGrpSpPr>
          <p:nvPr userDrawn="1"/>
        </p:nvGrpSpPr>
        <p:grpSpPr>
          <a:xfrm>
            <a:off x="9912013" y="6122117"/>
            <a:ext cx="1872000" cy="420870"/>
            <a:chOff x="5094083" y="5360390"/>
            <a:chExt cx="3039349" cy="683316"/>
          </a:xfrm>
          <a:solidFill>
            <a:schemeClr val="tx2"/>
          </a:solidFill>
        </p:grpSpPr>
        <p:sp>
          <p:nvSpPr>
            <p:cNvPr id="34" name="Freeform: Shape 4">
              <a:extLst>
                <a:ext uri="{FF2B5EF4-FFF2-40B4-BE49-F238E27FC236}">
                  <a16:creationId xmlns:a16="http://schemas.microsoft.com/office/drawing/2014/main" id="{E7C6E56A-237E-269F-8948-94D8630922C0}"/>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nchorCtr="0"/>
            <a:lstStyle/>
            <a:p>
              <a:endParaRPr lang="en-US" sz="1800"/>
            </a:p>
          </p:txBody>
        </p:sp>
        <p:sp>
          <p:nvSpPr>
            <p:cNvPr id="35" name="Freeform: Shape 5">
              <a:extLst>
                <a:ext uri="{FF2B5EF4-FFF2-40B4-BE49-F238E27FC236}">
                  <a16:creationId xmlns:a16="http://schemas.microsoft.com/office/drawing/2014/main" id="{69EF9104-8430-F98A-7A15-FE04244E2D36}"/>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nchorCtr="0"/>
            <a:lstStyle/>
            <a:p>
              <a:endParaRPr lang="en-US" sz="1800"/>
            </a:p>
          </p:txBody>
        </p:sp>
        <p:sp>
          <p:nvSpPr>
            <p:cNvPr id="36" name="Freeform: Shape 6">
              <a:extLst>
                <a:ext uri="{FF2B5EF4-FFF2-40B4-BE49-F238E27FC236}">
                  <a16:creationId xmlns:a16="http://schemas.microsoft.com/office/drawing/2014/main" id="{0398A75A-EE7F-6840-B64B-CD550ECF76E3}"/>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nchorCtr="0"/>
            <a:lstStyle/>
            <a:p>
              <a:endParaRPr lang="en-US" sz="1800"/>
            </a:p>
          </p:txBody>
        </p:sp>
        <p:sp>
          <p:nvSpPr>
            <p:cNvPr id="37" name="Freeform: Shape 7">
              <a:extLst>
                <a:ext uri="{FF2B5EF4-FFF2-40B4-BE49-F238E27FC236}">
                  <a16:creationId xmlns:a16="http://schemas.microsoft.com/office/drawing/2014/main" id="{3586F6A8-69A4-9382-D0C9-7CA34851C34A}"/>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nchorCtr="0"/>
            <a:lstStyle/>
            <a:p>
              <a:endParaRPr lang="en-US" sz="1800"/>
            </a:p>
          </p:txBody>
        </p:sp>
        <p:sp>
          <p:nvSpPr>
            <p:cNvPr id="38" name="Freeform: Shape 8">
              <a:extLst>
                <a:ext uri="{FF2B5EF4-FFF2-40B4-BE49-F238E27FC236}">
                  <a16:creationId xmlns:a16="http://schemas.microsoft.com/office/drawing/2014/main" id="{3814A5D2-6C0A-D1F0-266D-7ECB31C3E8E6}"/>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nchorCtr="0"/>
            <a:lstStyle/>
            <a:p>
              <a:endParaRPr lang="en-US" sz="1800"/>
            </a:p>
          </p:txBody>
        </p:sp>
      </p:grpSp>
      <p:sp>
        <p:nvSpPr>
          <p:cNvPr id="39" name="Title 31">
            <a:extLst>
              <a:ext uri="{FF2B5EF4-FFF2-40B4-BE49-F238E27FC236}">
                <a16:creationId xmlns:a16="http://schemas.microsoft.com/office/drawing/2014/main" id="{F322BC76-B62D-13E1-DFD4-1C84E6221D02}"/>
              </a:ext>
            </a:extLst>
          </p:cNvPr>
          <p:cNvSpPr>
            <a:spLocks noGrp="1"/>
          </p:cNvSpPr>
          <p:nvPr>
            <p:ph type="title"/>
          </p:nvPr>
        </p:nvSpPr>
        <p:spPr>
          <a:xfrm>
            <a:off x="1214394" y="3346281"/>
            <a:ext cx="6578080" cy="1872208"/>
          </a:xfrm>
        </p:spPr>
        <p:txBody>
          <a:bodyPr anchor="b"/>
          <a:lstStyle>
            <a:lvl1pPr>
              <a:defRPr sz="5400"/>
            </a:lvl1pPr>
          </a:lstStyle>
          <a:p>
            <a:r>
              <a:rPr lang="en-US"/>
              <a:t>Click to edit Master title style</a:t>
            </a:r>
            <a:endParaRPr lang="en-PL"/>
          </a:p>
        </p:txBody>
      </p:sp>
      <p:sp>
        <p:nvSpPr>
          <p:cNvPr id="40" name="Text Placeholder 33">
            <a:extLst>
              <a:ext uri="{FF2B5EF4-FFF2-40B4-BE49-F238E27FC236}">
                <a16:creationId xmlns:a16="http://schemas.microsoft.com/office/drawing/2014/main" id="{CA8F7439-A11A-B37F-8E7F-1541F8C360C4}"/>
              </a:ext>
            </a:extLst>
          </p:cNvPr>
          <p:cNvSpPr>
            <a:spLocks noGrp="1"/>
          </p:cNvSpPr>
          <p:nvPr>
            <p:ph type="body" sz="quarter" idx="14"/>
          </p:nvPr>
        </p:nvSpPr>
        <p:spPr>
          <a:xfrm>
            <a:off x="1212285" y="5251824"/>
            <a:ext cx="6578080" cy="659722"/>
          </a:xfrm>
          <a:prstGeom prst="rect">
            <a:avLst/>
          </a:prstGeom>
        </p:spPr>
        <p:txBody>
          <a:bodyPr/>
          <a:lstStyle/>
          <a:p>
            <a:pPr lvl="0"/>
            <a:r>
              <a:rPr lang="en-US"/>
              <a:t>Click to edit Master text styles</a:t>
            </a:r>
          </a:p>
        </p:txBody>
      </p:sp>
      <p:sp>
        <p:nvSpPr>
          <p:cNvPr id="3" name="Rectangle 2">
            <a:extLst>
              <a:ext uri="{FF2B5EF4-FFF2-40B4-BE49-F238E27FC236}">
                <a16:creationId xmlns:a16="http://schemas.microsoft.com/office/drawing/2014/main" id="{731224E1-CA4F-0875-C5F0-35D33EADD2EB}"/>
              </a:ext>
            </a:extLst>
          </p:cNvPr>
          <p:cNvSpPr/>
          <p:nvPr userDrawn="1"/>
        </p:nvSpPr>
        <p:spPr>
          <a:xfrm rot="16200000">
            <a:off x="-3338999" y="3339001"/>
            <a:ext cx="6857998" cy="180000"/>
          </a:xfrm>
          <a:prstGeom prst="rect">
            <a:avLst/>
          </a:prstGeom>
          <a:gradFill>
            <a:gsLst>
              <a:gs pos="99000">
                <a:srgbClr val="00D5D0"/>
              </a:gs>
              <a:gs pos="0">
                <a:srgbClr val="111937"/>
              </a:gs>
              <a:gs pos="30000">
                <a:srgbClr val="0057AB"/>
              </a:gs>
              <a:gs pos="70000">
                <a:srgbClr val="1DB6F3"/>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4" name="Text Placeholder 33">
            <a:extLst>
              <a:ext uri="{FF2B5EF4-FFF2-40B4-BE49-F238E27FC236}">
                <a16:creationId xmlns:a16="http://schemas.microsoft.com/office/drawing/2014/main" id="{F38081E3-C84E-8E42-A77A-A602E5F45BEC}"/>
              </a:ext>
            </a:extLst>
          </p:cNvPr>
          <p:cNvSpPr>
            <a:spLocks noGrp="1"/>
          </p:cNvSpPr>
          <p:nvPr>
            <p:ph type="body" sz="quarter" idx="15"/>
          </p:nvPr>
        </p:nvSpPr>
        <p:spPr>
          <a:xfrm>
            <a:off x="1212285" y="5910502"/>
            <a:ext cx="6578080" cy="659722"/>
          </a:xfrm>
          <a:prstGeom prst="rect">
            <a:avLst/>
          </a:prstGeom>
        </p:spPr>
        <p:txBody>
          <a:bodyPr/>
          <a:lstStyle/>
          <a:p>
            <a:pPr lvl="0"/>
            <a:r>
              <a:rPr lang="en-US"/>
              <a:t>Click to edit Master text styles</a:t>
            </a:r>
          </a:p>
        </p:txBody>
      </p:sp>
      <p:pic>
        <p:nvPicPr>
          <p:cNvPr id="13" name="Picture 12" descr="A blue circle with white text&#10;&#10;AI-generated content may be incorrect.">
            <a:extLst>
              <a:ext uri="{FF2B5EF4-FFF2-40B4-BE49-F238E27FC236}">
                <a16:creationId xmlns:a16="http://schemas.microsoft.com/office/drawing/2014/main" id="{C0CCB8B8-6EC3-9E90-2312-6BB827D71732}"/>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11640477" y="180491"/>
            <a:ext cx="406401" cy="406400"/>
          </a:xfrm>
          <a:prstGeom prst="rect">
            <a:avLst/>
          </a:prstGeom>
        </p:spPr>
      </p:pic>
    </p:spTree>
    <p:extLst>
      <p:ext uri="{BB962C8B-B14F-4D97-AF65-F5344CB8AC3E}">
        <p14:creationId xmlns:p14="http://schemas.microsoft.com/office/powerpoint/2010/main" val="3975218949"/>
      </p:ext>
    </p:extLst>
  </p:cSld>
  <p:clrMapOvr>
    <a:masterClrMapping/>
  </p:clrMapOvr>
  <p:extLst>
    <p:ext uri="{DCECCB84-F9BA-43D5-87BE-67443E8EF086}">
      <p15:sldGuideLst xmlns:p15="http://schemas.microsoft.com/office/powerpoint/2012/main">
        <p15:guide id="1" pos="302">
          <p15:clr>
            <a:srgbClr val="FBAE40"/>
          </p15:clr>
        </p15:guide>
        <p15:guide id="2" pos="7423">
          <p15:clr>
            <a:srgbClr val="FBAE40"/>
          </p15:clr>
        </p15:guide>
        <p15:guide id="3" pos="43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9">
    <p:spTree>
      <p:nvGrpSpPr>
        <p:cNvPr id="1" name=""/>
        <p:cNvGrpSpPr/>
        <p:nvPr/>
      </p:nvGrpSpPr>
      <p:grpSpPr>
        <a:xfrm>
          <a:off x="0" y="0"/>
          <a:ext cx="0" cy="0"/>
          <a:chOff x="0" y="0"/>
          <a:chExt cx="0" cy="0"/>
        </a:xfrm>
      </p:grpSpPr>
      <p:sp>
        <p:nvSpPr>
          <p:cNvPr id="5" name="Text Placeholder 9">
            <a:extLst>
              <a:ext uri="{FF2B5EF4-FFF2-40B4-BE49-F238E27FC236}">
                <a16:creationId xmlns:a16="http://schemas.microsoft.com/office/drawing/2014/main" id="{A0B15415-1D8C-B1CF-007F-AF25F5E8B5E0}"/>
              </a:ext>
            </a:extLst>
          </p:cNvPr>
          <p:cNvSpPr>
            <a:spLocks noGrp="1"/>
          </p:cNvSpPr>
          <p:nvPr>
            <p:ph type="body" sz="quarter" idx="22"/>
          </p:nvPr>
        </p:nvSpPr>
        <p:spPr>
          <a:xfrm>
            <a:off x="550864" y="1628800"/>
            <a:ext cx="5112000" cy="307777"/>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7" name="Title Placeholder 4">
            <a:extLst>
              <a:ext uri="{FF2B5EF4-FFF2-40B4-BE49-F238E27FC236}">
                <a16:creationId xmlns:a16="http://schemas.microsoft.com/office/drawing/2014/main" id="{497A745A-D06E-C847-3277-40C6B50C5CE4}"/>
              </a:ext>
            </a:extLst>
          </p:cNvPr>
          <p:cNvSpPr>
            <a:spLocks noGrp="1"/>
          </p:cNvSpPr>
          <p:nvPr>
            <p:ph type="title" hasCustomPrompt="1"/>
          </p:nvPr>
        </p:nvSpPr>
        <p:spPr>
          <a:xfrm>
            <a:off x="551384" y="549274"/>
            <a:ext cx="11089754"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8" name="Content Placeholder 17">
            <a:extLst>
              <a:ext uri="{FF2B5EF4-FFF2-40B4-BE49-F238E27FC236}">
                <a16:creationId xmlns:a16="http://schemas.microsoft.com/office/drawing/2014/main" id="{88A06028-7957-3D06-79FE-33A3DA8C8299}"/>
              </a:ext>
            </a:extLst>
          </p:cNvPr>
          <p:cNvSpPr>
            <a:spLocks noGrp="1"/>
          </p:cNvSpPr>
          <p:nvPr>
            <p:ph sz="quarter" idx="23"/>
          </p:nvPr>
        </p:nvSpPr>
        <p:spPr>
          <a:xfrm>
            <a:off x="550862" y="2489200"/>
            <a:ext cx="5112000" cy="38544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dirty="0"/>
          </a:p>
        </p:txBody>
      </p:sp>
      <p:sp>
        <p:nvSpPr>
          <p:cNvPr id="10" name="Text Placeholder 9">
            <a:extLst>
              <a:ext uri="{FF2B5EF4-FFF2-40B4-BE49-F238E27FC236}">
                <a16:creationId xmlns:a16="http://schemas.microsoft.com/office/drawing/2014/main" id="{DCC3AC80-AAB0-BD9C-DCE4-4B771F2625EE}"/>
              </a:ext>
            </a:extLst>
          </p:cNvPr>
          <p:cNvSpPr>
            <a:spLocks noGrp="1"/>
          </p:cNvSpPr>
          <p:nvPr>
            <p:ph type="body" sz="quarter" idx="24"/>
          </p:nvPr>
        </p:nvSpPr>
        <p:spPr>
          <a:xfrm>
            <a:off x="6093248" y="1628800"/>
            <a:ext cx="5112000" cy="307777"/>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11" name="Content Placeholder 17">
            <a:extLst>
              <a:ext uri="{FF2B5EF4-FFF2-40B4-BE49-F238E27FC236}">
                <a16:creationId xmlns:a16="http://schemas.microsoft.com/office/drawing/2014/main" id="{163C3FEF-254F-65E1-67F0-E654CC319296}"/>
              </a:ext>
            </a:extLst>
          </p:cNvPr>
          <p:cNvSpPr>
            <a:spLocks noGrp="1"/>
          </p:cNvSpPr>
          <p:nvPr>
            <p:ph sz="quarter" idx="25"/>
          </p:nvPr>
        </p:nvSpPr>
        <p:spPr>
          <a:xfrm>
            <a:off x="6093246" y="2489200"/>
            <a:ext cx="5112000" cy="38544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2" name="Date Placeholder 1">
            <a:extLst>
              <a:ext uri="{FF2B5EF4-FFF2-40B4-BE49-F238E27FC236}">
                <a16:creationId xmlns:a16="http://schemas.microsoft.com/office/drawing/2014/main" id="{9E19822C-D354-F2FB-1C56-D296F7B12974}"/>
              </a:ext>
            </a:extLst>
          </p:cNvPr>
          <p:cNvSpPr>
            <a:spLocks noGrp="1"/>
          </p:cNvSpPr>
          <p:nvPr>
            <p:ph type="dt" sz="half" idx="26"/>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79AA8835-108D-EC01-28A9-036F9DC1ED24}"/>
              </a:ext>
            </a:extLst>
          </p:cNvPr>
          <p:cNvSpPr>
            <a:spLocks noGrp="1"/>
          </p:cNvSpPr>
          <p:nvPr>
            <p:ph type="ftr" sz="quarter" idx="27"/>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97F09F6A-36AF-74AE-86F3-4627D658998C}"/>
              </a:ext>
            </a:extLst>
          </p:cNvPr>
          <p:cNvSpPr>
            <a:spLocks noGrp="1"/>
          </p:cNvSpPr>
          <p:nvPr>
            <p:ph type="sldNum" sz="quarter" idx="28"/>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4337636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9 Short">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D6515326-21FC-5CFD-CE25-B8F4304B6384}"/>
              </a:ext>
            </a:extLst>
          </p:cNvPr>
          <p:cNvSpPr>
            <a:spLocks noGrp="1"/>
          </p:cNvSpPr>
          <p:nvPr>
            <p:ph type="body" sz="quarter" idx="22"/>
          </p:nvPr>
        </p:nvSpPr>
        <p:spPr>
          <a:xfrm>
            <a:off x="550861" y="1262636"/>
            <a:ext cx="5111999" cy="307777"/>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9" name="Title Placeholder 4">
            <a:extLst>
              <a:ext uri="{FF2B5EF4-FFF2-40B4-BE49-F238E27FC236}">
                <a16:creationId xmlns:a16="http://schemas.microsoft.com/office/drawing/2014/main" id="{AEC44FB7-F1DF-F3E0-5517-8D7A7FD548FF}"/>
              </a:ext>
            </a:extLst>
          </p:cNvPr>
          <p:cNvSpPr>
            <a:spLocks noGrp="1"/>
          </p:cNvSpPr>
          <p:nvPr>
            <p:ph type="title"/>
          </p:nvPr>
        </p:nvSpPr>
        <p:spPr>
          <a:xfrm>
            <a:off x="551384" y="549274"/>
            <a:ext cx="11089754"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14" name="Content Placeholder 17">
            <a:extLst>
              <a:ext uri="{FF2B5EF4-FFF2-40B4-BE49-F238E27FC236}">
                <a16:creationId xmlns:a16="http://schemas.microsoft.com/office/drawing/2014/main" id="{A25409BA-E56F-B7C6-A0E2-3B95AC19C18C}"/>
              </a:ext>
            </a:extLst>
          </p:cNvPr>
          <p:cNvSpPr>
            <a:spLocks noGrp="1"/>
          </p:cNvSpPr>
          <p:nvPr>
            <p:ph sz="quarter" idx="29"/>
          </p:nvPr>
        </p:nvSpPr>
        <p:spPr>
          <a:xfrm>
            <a:off x="550862" y="1805651"/>
            <a:ext cx="5111998" cy="45141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17" name="Text Placeholder 9">
            <a:extLst>
              <a:ext uri="{FF2B5EF4-FFF2-40B4-BE49-F238E27FC236}">
                <a16:creationId xmlns:a16="http://schemas.microsoft.com/office/drawing/2014/main" id="{CAEE0392-E964-1D67-3C44-996694C98D55}"/>
              </a:ext>
            </a:extLst>
          </p:cNvPr>
          <p:cNvSpPr>
            <a:spLocks noGrp="1"/>
          </p:cNvSpPr>
          <p:nvPr>
            <p:ph type="body" sz="quarter" idx="32"/>
          </p:nvPr>
        </p:nvSpPr>
        <p:spPr>
          <a:xfrm>
            <a:off x="6093246" y="1262636"/>
            <a:ext cx="5111999" cy="307777"/>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19" name="Content Placeholder 17">
            <a:extLst>
              <a:ext uri="{FF2B5EF4-FFF2-40B4-BE49-F238E27FC236}">
                <a16:creationId xmlns:a16="http://schemas.microsoft.com/office/drawing/2014/main" id="{F4A79C06-5A2F-D414-12D1-DF1602877C74}"/>
              </a:ext>
            </a:extLst>
          </p:cNvPr>
          <p:cNvSpPr>
            <a:spLocks noGrp="1"/>
          </p:cNvSpPr>
          <p:nvPr>
            <p:ph sz="quarter" idx="33"/>
          </p:nvPr>
        </p:nvSpPr>
        <p:spPr>
          <a:xfrm>
            <a:off x="6093247" y="1805651"/>
            <a:ext cx="5111998" cy="45141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2" name="Date Placeholder 1">
            <a:extLst>
              <a:ext uri="{FF2B5EF4-FFF2-40B4-BE49-F238E27FC236}">
                <a16:creationId xmlns:a16="http://schemas.microsoft.com/office/drawing/2014/main" id="{594FBCE9-6F19-976D-C3E9-9F3D1DEEE0C9}"/>
              </a:ext>
            </a:extLst>
          </p:cNvPr>
          <p:cNvSpPr>
            <a:spLocks noGrp="1"/>
          </p:cNvSpPr>
          <p:nvPr>
            <p:ph type="dt" sz="half" idx="3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3F822E0C-229D-EA0C-1D56-696E02DB3659}"/>
              </a:ext>
            </a:extLst>
          </p:cNvPr>
          <p:cNvSpPr>
            <a:spLocks noGrp="1"/>
          </p:cNvSpPr>
          <p:nvPr>
            <p:ph type="ftr" sz="quarter" idx="35"/>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EDD41ACE-F64C-B238-A417-F056246E622C}"/>
              </a:ext>
            </a:extLst>
          </p:cNvPr>
          <p:cNvSpPr>
            <a:spLocks noGrp="1"/>
          </p:cNvSpPr>
          <p:nvPr>
            <p:ph type="sldNum" sz="quarter" idx="36"/>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40718559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
    <p:bg>
      <p:bgPr>
        <a:solidFill>
          <a:schemeClr val="bg1"/>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6C4F5EE7-6CA6-23D5-2788-911B0B2A43B3}"/>
              </a:ext>
            </a:extLst>
          </p:cNvPr>
          <p:cNvSpPr>
            <a:spLocks noGrp="1"/>
          </p:cNvSpPr>
          <p:nvPr>
            <p:ph type="pic" sz="quarter" idx="10" hasCustomPrompt="1"/>
          </p:nvPr>
        </p:nvSpPr>
        <p:spPr>
          <a:xfrm>
            <a:off x="7943743" y="1"/>
            <a:ext cx="4248257" cy="685800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grpSp>
        <p:nvGrpSpPr>
          <p:cNvPr id="25" name="Group 37">
            <a:extLst>
              <a:ext uri="{FF2B5EF4-FFF2-40B4-BE49-F238E27FC236}">
                <a16:creationId xmlns:a16="http://schemas.microsoft.com/office/drawing/2014/main" id="{AA3F0122-AEFA-D27F-9E85-FFCD932866D7}"/>
              </a:ext>
            </a:extLst>
          </p:cNvPr>
          <p:cNvGrpSpPr/>
          <p:nvPr userDrawn="1"/>
        </p:nvGrpSpPr>
        <p:grpSpPr>
          <a:xfrm>
            <a:off x="11770322" y="176700"/>
            <a:ext cx="260230" cy="240782"/>
            <a:chOff x="5481638" y="2859088"/>
            <a:chExt cx="1231900" cy="1139825"/>
          </a:xfrm>
          <a:solidFill>
            <a:schemeClr val="tx2"/>
          </a:solidFill>
        </p:grpSpPr>
        <p:sp>
          <p:nvSpPr>
            <p:cNvPr id="26" name="Freeform 320">
              <a:extLst>
                <a:ext uri="{FF2B5EF4-FFF2-40B4-BE49-F238E27FC236}">
                  <a16:creationId xmlns:a16="http://schemas.microsoft.com/office/drawing/2014/main" id="{EAE9C1FF-F8EC-93CF-3780-BD14735EAB47}"/>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321">
              <a:extLst>
                <a:ext uri="{FF2B5EF4-FFF2-40B4-BE49-F238E27FC236}">
                  <a16:creationId xmlns:a16="http://schemas.microsoft.com/office/drawing/2014/main" id="{89C1CED2-F01A-9958-EF2A-EB320423B722}"/>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 name="Text Placeholder 9">
            <a:extLst>
              <a:ext uri="{FF2B5EF4-FFF2-40B4-BE49-F238E27FC236}">
                <a16:creationId xmlns:a16="http://schemas.microsoft.com/office/drawing/2014/main" id="{A252C429-E6C1-5E3C-A590-7D7457848C77}"/>
              </a:ext>
            </a:extLst>
          </p:cNvPr>
          <p:cNvSpPr>
            <a:spLocks noGrp="1"/>
          </p:cNvSpPr>
          <p:nvPr>
            <p:ph type="body" sz="quarter" idx="22"/>
          </p:nvPr>
        </p:nvSpPr>
        <p:spPr>
          <a:xfrm>
            <a:off x="550863" y="1628800"/>
            <a:ext cx="6911388" cy="400110"/>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4" name="Title Placeholder 4">
            <a:extLst>
              <a:ext uri="{FF2B5EF4-FFF2-40B4-BE49-F238E27FC236}">
                <a16:creationId xmlns:a16="http://schemas.microsoft.com/office/drawing/2014/main" id="{38BC2E5F-F545-939F-9110-B60CEC9B6F2D}"/>
              </a:ext>
            </a:extLst>
          </p:cNvPr>
          <p:cNvSpPr>
            <a:spLocks noGrp="1"/>
          </p:cNvSpPr>
          <p:nvPr>
            <p:ph type="title" hasCustomPrompt="1"/>
          </p:nvPr>
        </p:nvSpPr>
        <p:spPr>
          <a:xfrm>
            <a:off x="551383" y="549274"/>
            <a:ext cx="6911388"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5" name="Content Placeholder 17">
            <a:extLst>
              <a:ext uri="{FF2B5EF4-FFF2-40B4-BE49-F238E27FC236}">
                <a16:creationId xmlns:a16="http://schemas.microsoft.com/office/drawing/2014/main" id="{49D9B40F-DE51-AA23-D4E0-B4C3771FC747}"/>
              </a:ext>
            </a:extLst>
          </p:cNvPr>
          <p:cNvSpPr>
            <a:spLocks noGrp="1"/>
          </p:cNvSpPr>
          <p:nvPr>
            <p:ph sz="quarter" idx="23"/>
          </p:nvPr>
        </p:nvSpPr>
        <p:spPr>
          <a:xfrm>
            <a:off x="550862" y="2489200"/>
            <a:ext cx="6911713" cy="38544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10" name="Date Placeholder 9">
            <a:extLst>
              <a:ext uri="{FF2B5EF4-FFF2-40B4-BE49-F238E27FC236}">
                <a16:creationId xmlns:a16="http://schemas.microsoft.com/office/drawing/2014/main" id="{46783FFD-9F48-C402-1C8B-428607819FB0}"/>
              </a:ext>
            </a:extLst>
          </p:cNvPr>
          <p:cNvSpPr>
            <a:spLocks noGrp="1"/>
          </p:cNvSpPr>
          <p:nvPr>
            <p:ph type="dt" sz="half" idx="2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11" name="Footer Placeholder 10">
            <a:extLst>
              <a:ext uri="{FF2B5EF4-FFF2-40B4-BE49-F238E27FC236}">
                <a16:creationId xmlns:a16="http://schemas.microsoft.com/office/drawing/2014/main" id="{86AD5ECD-D6D3-FD2C-E095-2E1A79FDA02A}"/>
              </a:ext>
            </a:extLst>
          </p:cNvPr>
          <p:cNvSpPr>
            <a:spLocks noGrp="1"/>
          </p:cNvSpPr>
          <p:nvPr>
            <p:ph type="ftr" sz="quarter" idx="25"/>
          </p:nvPr>
        </p:nvSpPr>
        <p:spPr/>
        <p:txBody>
          <a:bodyPr/>
          <a:lstStyle/>
          <a:p>
            <a:pPr>
              <a:spcBef>
                <a:spcPts val="1000"/>
              </a:spcBef>
              <a:buFont typeface="Arial" panose="020B0604020202020204" pitchFamily="34" charset="0"/>
              <a:buNone/>
            </a:pPr>
            <a:r>
              <a:rPr lang="en-US"/>
              <a:t>Presentation Title | Author | Date</a:t>
            </a:r>
          </a:p>
        </p:txBody>
      </p:sp>
      <p:sp>
        <p:nvSpPr>
          <p:cNvPr id="12" name="Slide Number Placeholder 11">
            <a:extLst>
              <a:ext uri="{FF2B5EF4-FFF2-40B4-BE49-F238E27FC236}">
                <a16:creationId xmlns:a16="http://schemas.microsoft.com/office/drawing/2014/main" id="{C3781C8A-9DD0-4577-58C6-4DB8551B5B02}"/>
              </a:ext>
            </a:extLst>
          </p:cNvPr>
          <p:cNvSpPr>
            <a:spLocks noGrp="1"/>
          </p:cNvSpPr>
          <p:nvPr>
            <p:ph type="sldNum" sz="quarter" idx="26"/>
          </p:nvPr>
        </p:nvSpPr>
        <p:spPr/>
        <p:txBody>
          <a:bodyPr/>
          <a:lstStyle/>
          <a:p>
            <a:pPr algn="r"/>
            <a:fld id="{5D9A5160-6218-4E5A-B9E6-B93E3DAE377C}" type="slidenum">
              <a:rPr lang="en-US" smtClean="0"/>
              <a:pPr algn="r"/>
              <a:t>‹#›</a:t>
            </a:fld>
            <a:endParaRPr lang="en-US"/>
          </a:p>
        </p:txBody>
      </p:sp>
      <p:sp>
        <p:nvSpPr>
          <p:cNvPr id="7" name="Rectangle 6">
            <a:extLst>
              <a:ext uri="{FF2B5EF4-FFF2-40B4-BE49-F238E27FC236}">
                <a16:creationId xmlns:a16="http://schemas.microsoft.com/office/drawing/2014/main" id="{F8F7840D-C9AF-AFE5-B24F-90160002A5C4}"/>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2456925901"/>
      </p:ext>
    </p:extLst>
  </p:cSld>
  <p:clrMapOvr>
    <a:masterClrMapping/>
  </p:clrMapOvr>
  <p:extLst>
    <p:ext uri="{DCECCB84-F9BA-43D5-87BE-67443E8EF086}">
      <p15:sldGuideLst xmlns:p15="http://schemas.microsoft.com/office/powerpoint/2012/main">
        <p15:guide id="1" pos="511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 Short">
    <p:bg>
      <p:bgPr>
        <a:solidFill>
          <a:schemeClr val="bg1"/>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6C4F5EE7-6CA6-23D5-2788-911B0B2A43B3}"/>
              </a:ext>
            </a:extLst>
          </p:cNvPr>
          <p:cNvSpPr>
            <a:spLocks noGrp="1"/>
          </p:cNvSpPr>
          <p:nvPr>
            <p:ph type="pic" sz="quarter" idx="10" hasCustomPrompt="1"/>
          </p:nvPr>
        </p:nvSpPr>
        <p:spPr>
          <a:xfrm>
            <a:off x="7943743" y="1"/>
            <a:ext cx="4248257" cy="685800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grpSp>
        <p:nvGrpSpPr>
          <p:cNvPr id="25" name="Group 37">
            <a:extLst>
              <a:ext uri="{FF2B5EF4-FFF2-40B4-BE49-F238E27FC236}">
                <a16:creationId xmlns:a16="http://schemas.microsoft.com/office/drawing/2014/main" id="{AA3F0122-AEFA-D27F-9E85-FFCD932866D7}"/>
              </a:ext>
            </a:extLst>
          </p:cNvPr>
          <p:cNvGrpSpPr/>
          <p:nvPr userDrawn="1"/>
        </p:nvGrpSpPr>
        <p:grpSpPr>
          <a:xfrm>
            <a:off x="11770322" y="176700"/>
            <a:ext cx="260230" cy="240782"/>
            <a:chOff x="5481638" y="2859088"/>
            <a:chExt cx="1231900" cy="1139825"/>
          </a:xfrm>
          <a:solidFill>
            <a:schemeClr val="tx2"/>
          </a:solidFill>
        </p:grpSpPr>
        <p:sp>
          <p:nvSpPr>
            <p:cNvPr id="26" name="Freeform 320">
              <a:extLst>
                <a:ext uri="{FF2B5EF4-FFF2-40B4-BE49-F238E27FC236}">
                  <a16:creationId xmlns:a16="http://schemas.microsoft.com/office/drawing/2014/main" id="{EAE9C1FF-F8EC-93CF-3780-BD14735EAB47}"/>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321">
              <a:extLst>
                <a:ext uri="{FF2B5EF4-FFF2-40B4-BE49-F238E27FC236}">
                  <a16:creationId xmlns:a16="http://schemas.microsoft.com/office/drawing/2014/main" id="{89C1CED2-F01A-9958-EF2A-EB320423B722}"/>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10" name="Text Placeholder 9">
            <a:extLst>
              <a:ext uri="{FF2B5EF4-FFF2-40B4-BE49-F238E27FC236}">
                <a16:creationId xmlns:a16="http://schemas.microsoft.com/office/drawing/2014/main" id="{4D7898FF-F486-2D61-ACDC-403EE6208198}"/>
              </a:ext>
            </a:extLst>
          </p:cNvPr>
          <p:cNvSpPr>
            <a:spLocks noGrp="1"/>
          </p:cNvSpPr>
          <p:nvPr>
            <p:ph type="body" sz="quarter" idx="22"/>
          </p:nvPr>
        </p:nvSpPr>
        <p:spPr>
          <a:xfrm>
            <a:off x="550864" y="1262636"/>
            <a:ext cx="6982372" cy="307777"/>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11" name="Title Placeholder 4">
            <a:extLst>
              <a:ext uri="{FF2B5EF4-FFF2-40B4-BE49-F238E27FC236}">
                <a16:creationId xmlns:a16="http://schemas.microsoft.com/office/drawing/2014/main" id="{FDF64BA4-D00F-789A-6386-119AC7F3FB5F}"/>
              </a:ext>
            </a:extLst>
          </p:cNvPr>
          <p:cNvSpPr>
            <a:spLocks noGrp="1"/>
          </p:cNvSpPr>
          <p:nvPr>
            <p:ph type="title"/>
          </p:nvPr>
        </p:nvSpPr>
        <p:spPr>
          <a:xfrm>
            <a:off x="551384" y="549274"/>
            <a:ext cx="6982373"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12" name="Content Placeholder 6">
            <a:extLst>
              <a:ext uri="{FF2B5EF4-FFF2-40B4-BE49-F238E27FC236}">
                <a16:creationId xmlns:a16="http://schemas.microsoft.com/office/drawing/2014/main" id="{97179BA2-481B-E9A3-2903-DFFEBC0BF968}"/>
              </a:ext>
            </a:extLst>
          </p:cNvPr>
          <p:cNvSpPr>
            <a:spLocks noGrp="1"/>
          </p:cNvSpPr>
          <p:nvPr>
            <p:ph sz="quarter" idx="27"/>
          </p:nvPr>
        </p:nvSpPr>
        <p:spPr>
          <a:xfrm>
            <a:off x="550863" y="2004165"/>
            <a:ext cx="6982701" cy="4315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3" name="Date Placeholder 2">
            <a:extLst>
              <a:ext uri="{FF2B5EF4-FFF2-40B4-BE49-F238E27FC236}">
                <a16:creationId xmlns:a16="http://schemas.microsoft.com/office/drawing/2014/main" id="{5D29742A-3DA8-FA55-7345-DEB823F3ABDD}"/>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92FD945D-F13A-DB31-65ED-8D6711A8C15B}"/>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5" name="Slide Number Placeholder 4">
            <a:extLst>
              <a:ext uri="{FF2B5EF4-FFF2-40B4-BE49-F238E27FC236}">
                <a16:creationId xmlns:a16="http://schemas.microsoft.com/office/drawing/2014/main" id="{FE0D2928-FA07-638F-8F30-B410787C238B}"/>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
        <p:nvSpPr>
          <p:cNvPr id="7" name="Rectangle 6">
            <a:extLst>
              <a:ext uri="{FF2B5EF4-FFF2-40B4-BE49-F238E27FC236}">
                <a16:creationId xmlns:a16="http://schemas.microsoft.com/office/drawing/2014/main" id="{7511C891-0908-BB15-65EF-8C1FBE6CBF7C}"/>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2232903024"/>
      </p:ext>
    </p:extLst>
  </p:cSld>
  <p:clrMapOvr>
    <a:masterClrMapping/>
  </p:clrMapOvr>
  <p:extLst>
    <p:ext uri="{DCECCB84-F9BA-43D5-87BE-67443E8EF086}">
      <p15:sldGuideLst xmlns:p15="http://schemas.microsoft.com/office/powerpoint/2012/main">
        <p15:guide id="1" pos="511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2">
    <p:bg>
      <p:bgPr>
        <a:solidFill>
          <a:schemeClr val="bg1"/>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97BD40BB-A2F0-F646-3CC2-596CC4195838}"/>
              </a:ext>
            </a:extLst>
          </p:cNvPr>
          <p:cNvSpPr>
            <a:spLocks noGrp="1"/>
          </p:cNvSpPr>
          <p:nvPr>
            <p:ph type="pic" sz="quarter" idx="18" hasCustomPrompt="1"/>
          </p:nvPr>
        </p:nvSpPr>
        <p:spPr>
          <a:xfrm>
            <a:off x="6095937" y="1"/>
            <a:ext cx="6096064" cy="685800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grpSp>
        <p:nvGrpSpPr>
          <p:cNvPr id="21" name="Group 37">
            <a:extLst>
              <a:ext uri="{FF2B5EF4-FFF2-40B4-BE49-F238E27FC236}">
                <a16:creationId xmlns:a16="http://schemas.microsoft.com/office/drawing/2014/main" id="{A98ACDB0-1DC8-C85F-9EF2-EBC01268524C}"/>
              </a:ext>
            </a:extLst>
          </p:cNvPr>
          <p:cNvGrpSpPr/>
          <p:nvPr userDrawn="1"/>
        </p:nvGrpSpPr>
        <p:grpSpPr>
          <a:xfrm>
            <a:off x="11770322" y="176700"/>
            <a:ext cx="260230" cy="240782"/>
            <a:chOff x="5481638" y="2859088"/>
            <a:chExt cx="1231900" cy="1139825"/>
          </a:xfrm>
          <a:solidFill>
            <a:schemeClr val="tx2"/>
          </a:solidFill>
        </p:grpSpPr>
        <p:sp>
          <p:nvSpPr>
            <p:cNvPr id="22" name="Freeform 320">
              <a:extLst>
                <a:ext uri="{FF2B5EF4-FFF2-40B4-BE49-F238E27FC236}">
                  <a16:creationId xmlns:a16="http://schemas.microsoft.com/office/drawing/2014/main" id="{FC94D427-E882-091F-240F-F08682FEC8E6}"/>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321">
              <a:extLst>
                <a:ext uri="{FF2B5EF4-FFF2-40B4-BE49-F238E27FC236}">
                  <a16:creationId xmlns:a16="http://schemas.microsoft.com/office/drawing/2014/main" id="{BA448C22-45B1-76A5-FCBA-D1AFFF032895}"/>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 name="Text Placeholder 9">
            <a:extLst>
              <a:ext uri="{FF2B5EF4-FFF2-40B4-BE49-F238E27FC236}">
                <a16:creationId xmlns:a16="http://schemas.microsoft.com/office/drawing/2014/main" id="{BC811029-AED9-A4EB-25D9-DC503FD8FDC1}"/>
              </a:ext>
            </a:extLst>
          </p:cNvPr>
          <p:cNvSpPr>
            <a:spLocks noGrp="1"/>
          </p:cNvSpPr>
          <p:nvPr>
            <p:ph type="body" sz="quarter" idx="22"/>
          </p:nvPr>
        </p:nvSpPr>
        <p:spPr>
          <a:xfrm>
            <a:off x="550864" y="1628800"/>
            <a:ext cx="5109958" cy="307777"/>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4" name="Title Placeholder 4">
            <a:extLst>
              <a:ext uri="{FF2B5EF4-FFF2-40B4-BE49-F238E27FC236}">
                <a16:creationId xmlns:a16="http://schemas.microsoft.com/office/drawing/2014/main" id="{1EF204F2-87EC-B001-17E5-0049D1C9CB73}"/>
              </a:ext>
            </a:extLst>
          </p:cNvPr>
          <p:cNvSpPr>
            <a:spLocks noGrp="1"/>
          </p:cNvSpPr>
          <p:nvPr>
            <p:ph type="title" hasCustomPrompt="1"/>
          </p:nvPr>
        </p:nvSpPr>
        <p:spPr>
          <a:xfrm>
            <a:off x="551384" y="549274"/>
            <a:ext cx="5109958"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5" name="Content Placeholder 17">
            <a:extLst>
              <a:ext uri="{FF2B5EF4-FFF2-40B4-BE49-F238E27FC236}">
                <a16:creationId xmlns:a16="http://schemas.microsoft.com/office/drawing/2014/main" id="{F0C3A5CE-F178-E1CF-77DA-C7F8E94F8282}"/>
              </a:ext>
            </a:extLst>
          </p:cNvPr>
          <p:cNvSpPr>
            <a:spLocks noGrp="1"/>
          </p:cNvSpPr>
          <p:nvPr>
            <p:ph sz="quarter" idx="23"/>
          </p:nvPr>
        </p:nvSpPr>
        <p:spPr>
          <a:xfrm>
            <a:off x="550863" y="2489200"/>
            <a:ext cx="5110197" cy="38544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10" name="Date Placeholder 9">
            <a:extLst>
              <a:ext uri="{FF2B5EF4-FFF2-40B4-BE49-F238E27FC236}">
                <a16:creationId xmlns:a16="http://schemas.microsoft.com/office/drawing/2014/main" id="{6132EE43-B817-E2F8-9E7F-509C8F5C333F}"/>
              </a:ext>
            </a:extLst>
          </p:cNvPr>
          <p:cNvSpPr>
            <a:spLocks noGrp="1"/>
          </p:cNvSpPr>
          <p:nvPr>
            <p:ph type="dt" sz="half" idx="2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11" name="Footer Placeholder 10">
            <a:extLst>
              <a:ext uri="{FF2B5EF4-FFF2-40B4-BE49-F238E27FC236}">
                <a16:creationId xmlns:a16="http://schemas.microsoft.com/office/drawing/2014/main" id="{9D40FDFE-5D39-1793-49A7-C223A0B5A728}"/>
              </a:ext>
            </a:extLst>
          </p:cNvPr>
          <p:cNvSpPr>
            <a:spLocks noGrp="1"/>
          </p:cNvSpPr>
          <p:nvPr>
            <p:ph type="ftr" sz="quarter" idx="25"/>
          </p:nvPr>
        </p:nvSpPr>
        <p:spPr/>
        <p:txBody>
          <a:bodyPr/>
          <a:lstStyle/>
          <a:p>
            <a:pPr>
              <a:spcBef>
                <a:spcPts val="1000"/>
              </a:spcBef>
              <a:buFont typeface="Arial" panose="020B0604020202020204" pitchFamily="34" charset="0"/>
              <a:buNone/>
            </a:pPr>
            <a:r>
              <a:rPr lang="en-US"/>
              <a:t>Presentation Title | Author | Date</a:t>
            </a:r>
          </a:p>
        </p:txBody>
      </p:sp>
      <p:sp>
        <p:nvSpPr>
          <p:cNvPr id="12" name="Slide Number Placeholder 11">
            <a:extLst>
              <a:ext uri="{FF2B5EF4-FFF2-40B4-BE49-F238E27FC236}">
                <a16:creationId xmlns:a16="http://schemas.microsoft.com/office/drawing/2014/main" id="{D3F18AC0-D398-EFCE-8D4E-EBBC42BA70A1}"/>
              </a:ext>
            </a:extLst>
          </p:cNvPr>
          <p:cNvSpPr>
            <a:spLocks noGrp="1"/>
          </p:cNvSpPr>
          <p:nvPr>
            <p:ph type="sldNum" sz="quarter" idx="26"/>
          </p:nvPr>
        </p:nvSpPr>
        <p:spPr/>
        <p:txBody>
          <a:bodyPr/>
          <a:lstStyle/>
          <a:p>
            <a:pPr algn="r"/>
            <a:fld id="{5D9A5160-6218-4E5A-B9E6-B93E3DAE377C}" type="slidenum">
              <a:rPr lang="en-US" smtClean="0"/>
              <a:pPr algn="r"/>
              <a:t>‹#›</a:t>
            </a:fld>
            <a:endParaRPr lang="en-US"/>
          </a:p>
        </p:txBody>
      </p:sp>
      <p:sp>
        <p:nvSpPr>
          <p:cNvPr id="7" name="Rectangle 6">
            <a:extLst>
              <a:ext uri="{FF2B5EF4-FFF2-40B4-BE49-F238E27FC236}">
                <a16:creationId xmlns:a16="http://schemas.microsoft.com/office/drawing/2014/main" id="{82E5EDCC-ED0D-CE60-6ECA-3DB80AC1F3B7}"/>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7523306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3">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DD7751A-AC4E-473A-B544-73973FAE9468}"/>
              </a:ext>
            </a:extLst>
          </p:cNvPr>
          <p:cNvSpPr>
            <a:spLocks noGrp="1"/>
          </p:cNvSpPr>
          <p:nvPr>
            <p:ph type="pic" sz="quarter" idx="19" hasCustomPrompt="1"/>
          </p:nvPr>
        </p:nvSpPr>
        <p:spPr>
          <a:xfrm>
            <a:off x="1" y="0"/>
            <a:ext cx="4242121"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2" name="Text Placeholder 9">
            <a:extLst>
              <a:ext uri="{FF2B5EF4-FFF2-40B4-BE49-F238E27FC236}">
                <a16:creationId xmlns:a16="http://schemas.microsoft.com/office/drawing/2014/main" id="{C4ACD155-443D-E8AB-EA17-4A403DA6D2B2}"/>
              </a:ext>
            </a:extLst>
          </p:cNvPr>
          <p:cNvSpPr>
            <a:spLocks noGrp="1"/>
          </p:cNvSpPr>
          <p:nvPr>
            <p:ph type="body" sz="quarter" idx="22"/>
          </p:nvPr>
        </p:nvSpPr>
        <p:spPr>
          <a:xfrm>
            <a:off x="4728708" y="1628800"/>
            <a:ext cx="6911388" cy="307777"/>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3" name="Title Placeholder 4">
            <a:extLst>
              <a:ext uri="{FF2B5EF4-FFF2-40B4-BE49-F238E27FC236}">
                <a16:creationId xmlns:a16="http://schemas.microsoft.com/office/drawing/2014/main" id="{C77FCE08-FD9F-80C4-1472-B61915F771DF}"/>
              </a:ext>
            </a:extLst>
          </p:cNvPr>
          <p:cNvSpPr>
            <a:spLocks noGrp="1"/>
          </p:cNvSpPr>
          <p:nvPr>
            <p:ph type="title" hasCustomPrompt="1"/>
          </p:nvPr>
        </p:nvSpPr>
        <p:spPr>
          <a:xfrm>
            <a:off x="4729228" y="549274"/>
            <a:ext cx="6911388"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4" name="Content Placeholder 17">
            <a:extLst>
              <a:ext uri="{FF2B5EF4-FFF2-40B4-BE49-F238E27FC236}">
                <a16:creationId xmlns:a16="http://schemas.microsoft.com/office/drawing/2014/main" id="{25C3039C-4E0D-DCDF-6D71-FC79169BDA2D}"/>
              </a:ext>
            </a:extLst>
          </p:cNvPr>
          <p:cNvSpPr>
            <a:spLocks noGrp="1"/>
          </p:cNvSpPr>
          <p:nvPr>
            <p:ph sz="quarter" idx="23"/>
          </p:nvPr>
        </p:nvSpPr>
        <p:spPr>
          <a:xfrm>
            <a:off x="4728707" y="2489200"/>
            <a:ext cx="6911713" cy="38544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10" name="Date Placeholder 9">
            <a:extLst>
              <a:ext uri="{FF2B5EF4-FFF2-40B4-BE49-F238E27FC236}">
                <a16:creationId xmlns:a16="http://schemas.microsoft.com/office/drawing/2014/main" id="{7C228C6D-3BD8-F7A9-DA9D-DCE9B373CC09}"/>
              </a:ext>
            </a:extLst>
          </p:cNvPr>
          <p:cNvSpPr>
            <a:spLocks noGrp="1"/>
          </p:cNvSpPr>
          <p:nvPr>
            <p:ph type="dt" sz="half" idx="2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11" name="Footer Placeholder 10">
            <a:extLst>
              <a:ext uri="{FF2B5EF4-FFF2-40B4-BE49-F238E27FC236}">
                <a16:creationId xmlns:a16="http://schemas.microsoft.com/office/drawing/2014/main" id="{81656793-2C07-1E16-6CE1-3C4AD69759DF}"/>
              </a:ext>
            </a:extLst>
          </p:cNvPr>
          <p:cNvSpPr>
            <a:spLocks noGrp="1"/>
          </p:cNvSpPr>
          <p:nvPr>
            <p:ph type="ftr" sz="quarter" idx="25"/>
          </p:nvPr>
        </p:nvSpPr>
        <p:spPr/>
        <p:txBody>
          <a:bodyPr/>
          <a:lstStyle/>
          <a:p>
            <a:pPr>
              <a:spcBef>
                <a:spcPts val="1000"/>
              </a:spcBef>
              <a:buFont typeface="Arial" panose="020B0604020202020204" pitchFamily="34" charset="0"/>
              <a:buNone/>
            </a:pPr>
            <a:r>
              <a:rPr lang="en-US"/>
              <a:t>Presentation Title | Author | Date</a:t>
            </a:r>
          </a:p>
        </p:txBody>
      </p:sp>
      <p:sp>
        <p:nvSpPr>
          <p:cNvPr id="12" name="Slide Number Placeholder 11">
            <a:extLst>
              <a:ext uri="{FF2B5EF4-FFF2-40B4-BE49-F238E27FC236}">
                <a16:creationId xmlns:a16="http://schemas.microsoft.com/office/drawing/2014/main" id="{C166A976-F780-55C8-4310-792D90B73CC9}"/>
              </a:ext>
            </a:extLst>
          </p:cNvPr>
          <p:cNvSpPr>
            <a:spLocks noGrp="1"/>
          </p:cNvSpPr>
          <p:nvPr>
            <p:ph type="sldNum" sz="quarter" idx="26"/>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338156546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Photo 3 Shor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DD7751A-AC4E-473A-B544-73973FAE9468}"/>
              </a:ext>
            </a:extLst>
          </p:cNvPr>
          <p:cNvSpPr>
            <a:spLocks noGrp="1"/>
          </p:cNvSpPr>
          <p:nvPr>
            <p:ph type="pic" sz="quarter" idx="19" hasCustomPrompt="1"/>
          </p:nvPr>
        </p:nvSpPr>
        <p:spPr>
          <a:xfrm>
            <a:off x="1" y="0"/>
            <a:ext cx="4242121"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3" name="Title Placeholder 4">
            <a:extLst>
              <a:ext uri="{FF2B5EF4-FFF2-40B4-BE49-F238E27FC236}">
                <a16:creationId xmlns:a16="http://schemas.microsoft.com/office/drawing/2014/main" id="{C77FCE08-FD9F-80C4-1472-B61915F771DF}"/>
              </a:ext>
            </a:extLst>
          </p:cNvPr>
          <p:cNvSpPr>
            <a:spLocks noGrp="1"/>
          </p:cNvSpPr>
          <p:nvPr>
            <p:ph type="title"/>
          </p:nvPr>
        </p:nvSpPr>
        <p:spPr>
          <a:xfrm>
            <a:off x="4729228" y="549274"/>
            <a:ext cx="6911388"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10" name="Text Placeholder 9">
            <a:extLst>
              <a:ext uri="{FF2B5EF4-FFF2-40B4-BE49-F238E27FC236}">
                <a16:creationId xmlns:a16="http://schemas.microsoft.com/office/drawing/2014/main" id="{F33279FF-5758-C75D-BB55-96DCA400FE64}"/>
              </a:ext>
            </a:extLst>
          </p:cNvPr>
          <p:cNvSpPr>
            <a:spLocks noGrp="1"/>
          </p:cNvSpPr>
          <p:nvPr>
            <p:ph type="body" sz="quarter" idx="27"/>
          </p:nvPr>
        </p:nvSpPr>
        <p:spPr>
          <a:xfrm>
            <a:off x="4728187" y="1262636"/>
            <a:ext cx="6911388" cy="307777"/>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12" name="Content Placeholder 6">
            <a:extLst>
              <a:ext uri="{FF2B5EF4-FFF2-40B4-BE49-F238E27FC236}">
                <a16:creationId xmlns:a16="http://schemas.microsoft.com/office/drawing/2014/main" id="{CEC6C3FD-FA5A-FEA2-2F58-6242C8A397D8}"/>
              </a:ext>
            </a:extLst>
          </p:cNvPr>
          <p:cNvSpPr>
            <a:spLocks noGrp="1"/>
          </p:cNvSpPr>
          <p:nvPr>
            <p:ph sz="quarter" idx="28"/>
          </p:nvPr>
        </p:nvSpPr>
        <p:spPr>
          <a:xfrm>
            <a:off x="4728187" y="2004165"/>
            <a:ext cx="6911714" cy="4315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2" name="Date Placeholder 1">
            <a:extLst>
              <a:ext uri="{FF2B5EF4-FFF2-40B4-BE49-F238E27FC236}">
                <a16:creationId xmlns:a16="http://schemas.microsoft.com/office/drawing/2014/main" id="{906415CF-C94A-CC13-DB20-A91ECB31A777}"/>
              </a:ext>
            </a:extLst>
          </p:cNvPr>
          <p:cNvSpPr>
            <a:spLocks noGrp="1"/>
          </p:cNvSpPr>
          <p:nvPr>
            <p:ph type="dt" sz="half" idx="29"/>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08F2DF3D-D11B-5A9E-0D41-BCEC2C60DEFA}"/>
              </a:ext>
            </a:extLst>
          </p:cNvPr>
          <p:cNvSpPr>
            <a:spLocks noGrp="1"/>
          </p:cNvSpPr>
          <p:nvPr>
            <p:ph type="ftr" sz="quarter" idx="30"/>
          </p:nvPr>
        </p:nvSpPr>
        <p:spPr/>
        <p:txBody>
          <a:bodyPr/>
          <a:lstStyle/>
          <a:p>
            <a:pPr>
              <a:spcBef>
                <a:spcPts val="1000"/>
              </a:spcBef>
              <a:buFont typeface="Arial" panose="020B0604020202020204" pitchFamily="34" charset="0"/>
              <a:buNone/>
            </a:pPr>
            <a:r>
              <a:rPr lang="en-US"/>
              <a:t>Presentation Title | Author | Date</a:t>
            </a:r>
          </a:p>
        </p:txBody>
      </p:sp>
      <p:sp>
        <p:nvSpPr>
          <p:cNvPr id="11" name="Slide Number Placeholder 10">
            <a:extLst>
              <a:ext uri="{FF2B5EF4-FFF2-40B4-BE49-F238E27FC236}">
                <a16:creationId xmlns:a16="http://schemas.microsoft.com/office/drawing/2014/main" id="{7C3FFA04-89DE-B5A0-1821-73EE9A29C0EB}"/>
              </a:ext>
            </a:extLst>
          </p:cNvPr>
          <p:cNvSpPr>
            <a:spLocks noGrp="1"/>
          </p:cNvSpPr>
          <p:nvPr>
            <p:ph type="sldNum" sz="quarter" idx="31"/>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1041880517"/>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Photo 4">
    <p:bg>
      <p:bgPr>
        <a:solidFill>
          <a:schemeClr val="bg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AAAC9D4-CD35-41A1-A14D-B18A58A2866E}"/>
              </a:ext>
            </a:extLst>
          </p:cNvPr>
          <p:cNvSpPr>
            <a:spLocks noGrp="1"/>
          </p:cNvSpPr>
          <p:nvPr>
            <p:ph type="pic" sz="quarter" idx="18" hasCustomPrompt="1"/>
          </p:nvPr>
        </p:nvSpPr>
        <p:spPr>
          <a:xfrm>
            <a:off x="0" y="0"/>
            <a:ext cx="6096000"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2" name="Text Placeholder 9">
            <a:extLst>
              <a:ext uri="{FF2B5EF4-FFF2-40B4-BE49-F238E27FC236}">
                <a16:creationId xmlns:a16="http://schemas.microsoft.com/office/drawing/2014/main" id="{D22CE242-DF43-161F-9455-FC190EF33CC1}"/>
              </a:ext>
            </a:extLst>
          </p:cNvPr>
          <p:cNvSpPr>
            <a:spLocks noGrp="1"/>
          </p:cNvSpPr>
          <p:nvPr>
            <p:ph type="body" sz="quarter" idx="22"/>
          </p:nvPr>
        </p:nvSpPr>
        <p:spPr>
          <a:xfrm>
            <a:off x="6530138" y="1628800"/>
            <a:ext cx="5109958" cy="307777"/>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3" name="Title Placeholder 4">
            <a:extLst>
              <a:ext uri="{FF2B5EF4-FFF2-40B4-BE49-F238E27FC236}">
                <a16:creationId xmlns:a16="http://schemas.microsoft.com/office/drawing/2014/main" id="{DF7B07A7-23C1-A97F-4DA4-808D638A610D}"/>
              </a:ext>
            </a:extLst>
          </p:cNvPr>
          <p:cNvSpPr>
            <a:spLocks noGrp="1"/>
          </p:cNvSpPr>
          <p:nvPr>
            <p:ph type="title" hasCustomPrompt="1"/>
          </p:nvPr>
        </p:nvSpPr>
        <p:spPr>
          <a:xfrm>
            <a:off x="6530658" y="549274"/>
            <a:ext cx="5109958"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4" name="Content Placeholder 17">
            <a:extLst>
              <a:ext uri="{FF2B5EF4-FFF2-40B4-BE49-F238E27FC236}">
                <a16:creationId xmlns:a16="http://schemas.microsoft.com/office/drawing/2014/main" id="{458170F4-F46F-708C-760A-DE097A72F5EF}"/>
              </a:ext>
            </a:extLst>
          </p:cNvPr>
          <p:cNvSpPr>
            <a:spLocks noGrp="1"/>
          </p:cNvSpPr>
          <p:nvPr>
            <p:ph sz="quarter" idx="23"/>
          </p:nvPr>
        </p:nvSpPr>
        <p:spPr>
          <a:xfrm>
            <a:off x="6530137" y="2489200"/>
            <a:ext cx="5110197" cy="38544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10" name="Date Placeholder 9">
            <a:extLst>
              <a:ext uri="{FF2B5EF4-FFF2-40B4-BE49-F238E27FC236}">
                <a16:creationId xmlns:a16="http://schemas.microsoft.com/office/drawing/2014/main" id="{F18ACBAA-5616-6B76-6F3E-019A776E4E01}"/>
              </a:ext>
            </a:extLst>
          </p:cNvPr>
          <p:cNvSpPr>
            <a:spLocks noGrp="1"/>
          </p:cNvSpPr>
          <p:nvPr>
            <p:ph type="dt" sz="half" idx="2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11" name="Footer Placeholder 10">
            <a:extLst>
              <a:ext uri="{FF2B5EF4-FFF2-40B4-BE49-F238E27FC236}">
                <a16:creationId xmlns:a16="http://schemas.microsoft.com/office/drawing/2014/main" id="{84A3242F-2D46-5913-5CA7-B4AB8C7C413D}"/>
              </a:ext>
            </a:extLst>
          </p:cNvPr>
          <p:cNvSpPr>
            <a:spLocks noGrp="1"/>
          </p:cNvSpPr>
          <p:nvPr>
            <p:ph type="ftr" sz="quarter" idx="25"/>
          </p:nvPr>
        </p:nvSpPr>
        <p:spPr/>
        <p:txBody>
          <a:bodyPr/>
          <a:lstStyle/>
          <a:p>
            <a:pPr>
              <a:spcBef>
                <a:spcPts val="1000"/>
              </a:spcBef>
              <a:buFont typeface="Arial" panose="020B0604020202020204" pitchFamily="34" charset="0"/>
              <a:buNone/>
            </a:pPr>
            <a:r>
              <a:rPr lang="en-US"/>
              <a:t>Presentation Title | Author | Date</a:t>
            </a:r>
          </a:p>
        </p:txBody>
      </p:sp>
      <p:sp>
        <p:nvSpPr>
          <p:cNvPr id="12" name="Slide Number Placeholder 11">
            <a:extLst>
              <a:ext uri="{FF2B5EF4-FFF2-40B4-BE49-F238E27FC236}">
                <a16:creationId xmlns:a16="http://schemas.microsoft.com/office/drawing/2014/main" id="{D72DABC1-51BB-C9B2-6119-ED5F9C849345}"/>
              </a:ext>
            </a:extLst>
          </p:cNvPr>
          <p:cNvSpPr>
            <a:spLocks noGrp="1"/>
          </p:cNvSpPr>
          <p:nvPr>
            <p:ph type="sldNum" sz="quarter" idx="26"/>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29671641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Photo 6">
    <p:bg>
      <p:bgPr>
        <a:solidFill>
          <a:schemeClr val="bg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AAAC9D4-CD35-41A1-A14D-B18A58A2866E}"/>
              </a:ext>
            </a:extLst>
          </p:cNvPr>
          <p:cNvSpPr>
            <a:spLocks noGrp="1"/>
          </p:cNvSpPr>
          <p:nvPr>
            <p:ph type="pic" sz="quarter" idx="18" hasCustomPrompt="1"/>
          </p:nvPr>
        </p:nvSpPr>
        <p:spPr>
          <a:xfrm>
            <a:off x="0" y="1"/>
            <a:ext cx="12191999" cy="4383654"/>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2" name="Title 1">
            <a:extLst>
              <a:ext uri="{FF2B5EF4-FFF2-40B4-BE49-F238E27FC236}">
                <a16:creationId xmlns:a16="http://schemas.microsoft.com/office/drawing/2014/main" id="{CA1A3C3A-247E-AD3F-3C93-BDD315BB7F29}"/>
              </a:ext>
            </a:extLst>
          </p:cNvPr>
          <p:cNvSpPr>
            <a:spLocks noGrp="1"/>
          </p:cNvSpPr>
          <p:nvPr>
            <p:ph type="title"/>
          </p:nvPr>
        </p:nvSpPr>
        <p:spPr>
          <a:xfrm>
            <a:off x="550863" y="4581128"/>
            <a:ext cx="4981137" cy="785352"/>
          </a:xfrm>
        </p:spPr>
        <p:txBody>
          <a:bodyPr anchor="t"/>
          <a:lstStyle/>
          <a:p>
            <a:r>
              <a:rPr lang="en-US"/>
              <a:t>Click to edit Master title style</a:t>
            </a:r>
            <a:endParaRPr lang="de-DE"/>
          </a:p>
        </p:txBody>
      </p:sp>
      <p:grpSp>
        <p:nvGrpSpPr>
          <p:cNvPr id="3" name="Group 37">
            <a:extLst>
              <a:ext uri="{FF2B5EF4-FFF2-40B4-BE49-F238E27FC236}">
                <a16:creationId xmlns:a16="http://schemas.microsoft.com/office/drawing/2014/main" id="{277502FA-8C63-2CC9-C2A3-A9E243EC7FB0}"/>
              </a:ext>
            </a:extLst>
          </p:cNvPr>
          <p:cNvGrpSpPr/>
          <p:nvPr userDrawn="1"/>
        </p:nvGrpSpPr>
        <p:grpSpPr>
          <a:xfrm>
            <a:off x="11770322" y="176700"/>
            <a:ext cx="260230" cy="240782"/>
            <a:chOff x="5481638" y="2859088"/>
            <a:chExt cx="1231900" cy="1139825"/>
          </a:xfrm>
          <a:solidFill>
            <a:schemeClr val="tx2"/>
          </a:solidFill>
        </p:grpSpPr>
        <p:sp>
          <p:nvSpPr>
            <p:cNvPr id="4" name="Freeform 320">
              <a:extLst>
                <a:ext uri="{FF2B5EF4-FFF2-40B4-BE49-F238E27FC236}">
                  <a16:creationId xmlns:a16="http://schemas.microsoft.com/office/drawing/2014/main" id="{13E64610-33EF-CAD1-5107-ACD830C3DD34}"/>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 name="Freeform 321">
              <a:extLst>
                <a:ext uri="{FF2B5EF4-FFF2-40B4-BE49-F238E27FC236}">
                  <a16:creationId xmlns:a16="http://schemas.microsoft.com/office/drawing/2014/main" id="{535A6772-C7CD-2909-787F-3B6CD4B848EA}"/>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9" name="Text Placeholder 9">
            <a:extLst>
              <a:ext uri="{FF2B5EF4-FFF2-40B4-BE49-F238E27FC236}">
                <a16:creationId xmlns:a16="http://schemas.microsoft.com/office/drawing/2014/main" id="{34F1BAE4-1DA8-A534-E46A-001AE4E9CADB}"/>
              </a:ext>
            </a:extLst>
          </p:cNvPr>
          <p:cNvSpPr>
            <a:spLocks noGrp="1"/>
          </p:cNvSpPr>
          <p:nvPr>
            <p:ph type="body" sz="quarter" idx="24"/>
          </p:nvPr>
        </p:nvSpPr>
        <p:spPr>
          <a:xfrm>
            <a:off x="550863" y="5854682"/>
            <a:ext cx="5112000" cy="307777"/>
          </a:xfrm>
          <a:prstGeom prst="rect">
            <a:avLst/>
          </a:prstGeom>
        </p:spPr>
        <p:txBody>
          <a:bodyPr wrap="square">
            <a:spAutoFit/>
          </a:bodyPr>
          <a:lstStyle>
            <a:lvl1pPr>
              <a:defRPr sz="2000" b="0">
                <a:solidFill>
                  <a:schemeClr val="tx2"/>
                </a:solidFill>
                <a:latin typeface="+mj-lt"/>
              </a:defRPr>
            </a:lvl1pPr>
          </a:lstStyle>
          <a:p>
            <a:pPr lvl="0"/>
            <a:r>
              <a:rPr lang="en-US"/>
              <a:t>Click to edit Master text styles</a:t>
            </a:r>
          </a:p>
        </p:txBody>
      </p:sp>
      <p:sp>
        <p:nvSpPr>
          <p:cNvPr id="10" name="Content Placeholder 17">
            <a:extLst>
              <a:ext uri="{FF2B5EF4-FFF2-40B4-BE49-F238E27FC236}">
                <a16:creationId xmlns:a16="http://schemas.microsoft.com/office/drawing/2014/main" id="{60E57257-3112-054C-0B58-3B89619EC3E7}"/>
              </a:ext>
            </a:extLst>
          </p:cNvPr>
          <p:cNvSpPr>
            <a:spLocks noGrp="1"/>
          </p:cNvSpPr>
          <p:nvPr>
            <p:ph sz="quarter" idx="25"/>
          </p:nvPr>
        </p:nvSpPr>
        <p:spPr>
          <a:xfrm>
            <a:off x="6093246" y="4581128"/>
            <a:ext cx="5112000" cy="176252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a:p>
        </p:txBody>
      </p:sp>
      <p:sp>
        <p:nvSpPr>
          <p:cNvPr id="6" name="Date Placeholder 5">
            <a:extLst>
              <a:ext uri="{FF2B5EF4-FFF2-40B4-BE49-F238E27FC236}">
                <a16:creationId xmlns:a16="http://schemas.microsoft.com/office/drawing/2014/main" id="{2F70AC82-D733-3487-AE00-D177A5A43581}"/>
              </a:ext>
            </a:extLst>
          </p:cNvPr>
          <p:cNvSpPr>
            <a:spLocks noGrp="1"/>
          </p:cNvSpPr>
          <p:nvPr>
            <p:ph type="dt" sz="half" idx="26"/>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13" name="Footer Placeholder 12">
            <a:extLst>
              <a:ext uri="{FF2B5EF4-FFF2-40B4-BE49-F238E27FC236}">
                <a16:creationId xmlns:a16="http://schemas.microsoft.com/office/drawing/2014/main" id="{31E8CB07-AB40-15A0-08C7-BF54DC438B34}"/>
              </a:ext>
            </a:extLst>
          </p:cNvPr>
          <p:cNvSpPr>
            <a:spLocks noGrp="1"/>
          </p:cNvSpPr>
          <p:nvPr>
            <p:ph type="ftr" sz="quarter" idx="27"/>
          </p:nvPr>
        </p:nvSpPr>
        <p:spPr/>
        <p:txBody>
          <a:bodyPr/>
          <a:lstStyle/>
          <a:p>
            <a:pPr>
              <a:spcBef>
                <a:spcPts val="1000"/>
              </a:spcBef>
              <a:buFont typeface="Arial" panose="020B0604020202020204" pitchFamily="34" charset="0"/>
              <a:buNone/>
            </a:pPr>
            <a:r>
              <a:rPr lang="en-US"/>
              <a:t>Presentation Title | Author | Date</a:t>
            </a:r>
          </a:p>
        </p:txBody>
      </p:sp>
      <p:sp>
        <p:nvSpPr>
          <p:cNvPr id="15" name="Slide Number Placeholder 14">
            <a:extLst>
              <a:ext uri="{FF2B5EF4-FFF2-40B4-BE49-F238E27FC236}">
                <a16:creationId xmlns:a16="http://schemas.microsoft.com/office/drawing/2014/main" id="{C41FA911-A4A1-34D1-BF04-9F22140C28D1}"/>
              </a:ext>
            </a:extLst>
          </p:cNvPr>
          <p:cNvSpPr>
            <a:spLocks noGrp="1"/>
          </p:cNvSpPr>
          <p:nvPr>
            <p:ph type="sldNum" sz="quarter" idx="28"/>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2324283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BFE959-AAB6-76DF-7517-8AE8C424F99C}"/>
              </a:ext>
            </a:extLst>
          </p:cNvPr>
          <p:cNvSpPr>
            <a:spLocks noGrp="1"/>
          </p:cNvSpPr>
          <p:nvPr>
            <p:ph type="title"/>
          </p:nvPr>
        </p:nvSpPr>
        <p:spPr>
          <a:xfrm>
            <a:off x="2402003" y="1916112"/>
            <a:ext cx="7387993" cy="1512887"/>
          </a:xfrm>
        </p:spPr>
        <p:txBody>
          <a:bodyPr wrap="square" anchor="b">
            <a:noAutofit/>
          </a:bodyPr>
          <a:lstStyle>
            <a:lvl1pPr algn="ctr">
              <a:defRPr sz="3200"/>
            </a:lvl1pPr>
          </a:lstStyle>
          <a:p>
            <a:r>
              <a:rPr lang="en-US"/>
              <a:t>Click to edit Master title style</a:t>
            </a:r>
          </a:p>
        </p:txBody>
      </p:sp>
      <p:sp>
        <p:nvSpPr>
          <p:cNvPr id="6" name="Text Placeholder 8">
            <a:extLst>
              <a:ext uri="{FF2B5EF4-FFF2-40B4-BE49-F238E27FC236}">
                <a16:creationId xmlns:a16="http://schemas.microsoft.com/office/drawing/2014/main" id="{B8EC071D-C9EA-D72D-472D-47AC8DAE4AFA}"/>
              </a:ext>
            </a:extLst>
          </p:cNvPr>
          <p:cNvSpPr>
            <a:spLocks noGrp="1"/>
          </p:cNvSpPr>
          <p:nvPr>
            <p:ph type="body" sz="quarter" idx="13"/>
          </p:nvPr>
        </p:nvSpPr>
        <p:spPr>
          <a:xfrm>
            <a:off x="2402003" y="4025468"/>
            <a:ext cx="7387993" cy="916420"/>
          </a:xfrm>
          <a:prstGeom prst="rect">
            <a:avLst/>
          </a:prstGeom>
        </p:spPr>
        <p:txBody>
          <a:bodyPr wrap="square">
            <a:noAutofit/>
          </a:bodyPr>
          <a:lstStyle>
            <a:lvl1pPr algn="ctr">
              <a:defRPr sz="2000"/>
            </a:lvl1pPr>
            <a:lvl2pPr>
              <a:defRPr sz="2000"/>
            </a:lvl2pPr>
            <a:lvl3pPr>
              <a:defRPr sz="2000"/>
            </a:lvl3pPr>
            <a:lvl4pPr>
              <a:defRPr sz="2000"/>
            </a:lvl4pPr>
            <a:lvl5pPr>
              <a:defRPr sz="2000"/>
            </a:lvl5pPr>
          </a:lstStyle>
          <a:p>
            <a:pPr lvl="0"/>
            <a:r>
              <a:rPr lang="en-US"/>
              <a:t>Click to edit Master text styles</a:t>
            </a:r>
          </a:p>
        </p:txBody>
      </p:sp>
      <p:sp>
        <p:nvSpPr>
          <p:cNvPr id="7" name="Date Placeholder 6">
            <a:extLst>
              <a:ext uri="{FF2B5EF4-FFF2-40B4-BE49-F238E27FC236}">
                <a16:creationId xmlns:a16="http://schemas.microsoft.com/office/drawing/2014/main" id="{1C4C92CE-41EC-4D2F-4311-92100A79FE86}"/>
              </a:ext>
            </a:extLst>
          </p:cNvPr>
          <p:cNvSpPr>
            <a:spLocks noGrp="1"/>
          </p:cNvSpPr>
          <p:nvPr>
            <p:ph type="dt" sz="half" idx="1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8" name="Footer Placeholder 7">
            <a:extLst>
              <a:ext uri="{FF2B5EF4-FFF2-40B4-BE49-F238E27FC236}">
                <a16:creationId xmlns:a16="http://schemas.microsoft.com/office/drawing/2014/main" id="{8C0A6AFF-C176-E59D-2165-DE17D66BCAA1}"/>
              </a:ext>
            </a:extLst>
          </p:cNvPr>
          <p:cNvSpPr>
            <a:spLocks noGrp="1"/>
          </p:cNvSpPr>
          <p:nvPr>
            <p:ph type="ftr" sz="quarter" idx="15"/>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22B9BB3B-51E8-595D-BE01-2881F99A8D5E}"/>
              </a:ext>
            </a:extLst>
          </p:cNvPr>
          <p:cNvSpPr>
            <a:spLocks noGrp="1"/>
          </p:cNvSpPr>
          <p:nvPr>
            <p:ph type="sldNum" sz="quarter" idx="16"/>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3935903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bg1"/>
        </a:solidFill>
        <a:effectLst/>
      </p:bgPr>
    </p:bg>
    <p:spTree>
      <p:nvGrpSpPr>
        <p:cNvPr id="1" name=""/>
        <p:cNvGrpSpPr/>
        <p:nvPr/>
      </p:nvGrpSpPr>
      <p:grpSpPr>
        <a:xfrm>
          <a:off x="0" y="0"/>
          <a:ext cx="0" cy="0"/>
          <a:chOff x="0" y="0"/>
          <a:chExt cx="0" cy="0"/>
        </a:xfrm>
      </p:grpSpPr>
      <p:sp>
        <p:nvSpPr>
          <p:cNvPr id="43" name="Picture Placeholder 10">
            <a:extLst>
              <a:ext uri="{FF2B5EF4-FFF2-40B4-BE49-F238E27FC236}">
                <a16:creationId xmlns:a16="http://schemas.microsoft.com/office/drawing/2014/main" id="{3C1B8D60-78D7-1E25-C623-7509C881E3E9}"/>
              </a:ext>
            </a:extLst>
          </p:cNvPr>
          <p:cNvSpPr>
            <a:spLocks noGrp="1"/>
          </p:cNvSpPr>
          <p:nvPr>
            <p:ph type="pic" sz="quarter" idx="14"/>
          </p:nvPr>
        </p:nvSpPr>
        <p:spPr>
          <a:xfrm>
            <a:off x="9460018" y="1"/>
            <a:ext cx="2731981" cy="3429000"/>
          </a:xfrm>
          <a:prstGeom prst="rect">
            <a:avLst/>
          </a:prstGeom>
          <a:solidFill>
            <a:schemeClr val="bg2"/>
          </a:solidFill>
        </p:spPr>
        <p:txBody>
          <a:bodyPr vert="horz" lIns="0" tIns="0" rIns="0" bIns="0" rtlCol="0">
            <a:noAutofit/>
          </a:bodyPr>
          <a:lstStyle>
            <a:lvl1pPr>
              <a:defRPr lang="en-US">
                <a:solidFill>
                  <a:schemeClr val="bg2">
                    <a:lumMod val="75000"/>
                  </a:schemeClr>
                </a:solidFill>
              </a:defRPr>
            </a:lvl1pPr>
          </a:lstStyle>
          <a:p>
            <a:pPr marR="0" lvl="0" fontAlgn="auto">
              <a:spcAft>
                <a:spcPts val="0"/>
              </a:spcAft>
              <a:buClrTx/>
              <a:buSzTx/>
              <a:tabLst/>
            </a:pPr>
            <a:r>
              <a:rPr lang="en-US"/>
              <a:t>Click icon to add picture</a:t>
            </a:r>
          </a:p>
        </p:txBody>
      </p:sp>
      <p:sp>
        <p:nvSpPr>
          <p:cNvPr id="42" name="Picture Placeholder 10">
            <a:extLst>
              <a:ext uri="{FF2B5EF4-FFF2-40B4-BE49-F238E27FC236}">
                <a16:creationId xmlns:a16="http://schemas.microsoft.com/office/drawing/2014/main" id="{E8C91BDE-0FA3-B18C-5405-5DB502E0FBA3}"/>
              </a:ext>
            </a:extLst>
          </p:cNvPr>
          <p:cNvSpPr>
            <a:spLocks noGrp="1"/>
          </p:cNvSpPr>
          <p:nvPr>
            <p:ph type="pic" sz="quarter" idx="13"/>
          </p:nvPr>
        </p:nvSpPr>
        <p:spPr>
          <a:xfrm>
            <a:off x="0" y="0"/>
            <a:ext cx="9280018" cy="6858000"/>
          </a:xfrm>
          <a:prstGeom prst="rect">
            <a:avLst/>
          </a:prstGeom>
          <a:solidFill>
            <a:schemeClr val="bg2"/>
          </a:solidFill>
        </p:spPr>
        <p:txBody>
          <a:bodyPr vert="horz" lIns="0" tIns="0" rIns="0" bIns="0" rtlCol="0">
            <a:noAutofit/>
          </a:bodyPr>
          <a:lstStyle>
            <a:lvl1pPr>
              <a:defRPr lang="en-US">
                <a:solidFill>
                  <a:schemeClr val="bg2">
                    <a:lumMod val="75000"/>
                  </a:schemeClr>
                </a:solidFill>
              </a:defRPr>
            </a:lvl1pPr>
          </a:lstStyle>
          <a:p>
            <a:pPr marR="0" lvl="0" fontAlgn="auto">
              <a:spcAft>
                <a:spcPts val="0"/>
              </a:spcAft>
              <a:buClrTx/>
              <a:buSzTx/>
              <a:tabLst/>
            </a:pPr>
            <a:r>
              <a:rPr lang="en-US"/>
              <a:t>Click icon to add picture</a:t>
            </a:r>
          </a:p>
        </p:txBody>
      </p:sp>
      <p:grpSp>
        <p:nvGrpSpPr>
          <p:cNvPr id="35" name="Group 2">
            <a:extLst>
              <a:ext uri="{FF2B5EF4-FFF2-40B4-BE49-F238E27FC236}">
                <a16:creationId xmlns:a16="http://schemas.microsoft.com/office/drawing/2014/main" id="{586CA03F-ED76-1D2D-90A8-504016961D55}"/>
              </a:ext>
            </a:extLst>
          </p:cNvPr>
          <p:cNvGrpSpPr>
            <a:grpSpLocks noChangeAspect="1"/>
          </p:cNvGrpSpPr>
          <p:nvPr userDrawn="1"/>
        </p:nvGrpSpPr>
        <p:grpSpPr>
          <a:xfrm>
            <a:off x="9912013" y="6122117"/>
            <a:ext cx="1872000" cy="420870"/>
            <a:chOff x="5094083" y="5360390"/>
            <a:chExt cx="3039349" cy="683316"/>
          </a:xfrm>
          <a:solidFill>
            <a:schemeClr val="tx2"/>
          </a:solidFill>
        </p:grpSpPr>
        <p:sp>
          <p:nvSpPr>
            <p:cNvPr id="36" name="Freeform: Shape 4">
              <a:extLst>
                <a:ext uri="{FF2B5EF4-FFF2-40B4-BE49-F238E27FC236}">
                  <a16:creationId xmlns:a16="http://schemas.microsoft.com/office/drawing/2014/main" id="{04CD9986-2686-D8E3-9192-8BEB77750D79}"/>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nchorCtr="0"/>
            <a:lstStyle/>
            <a:p>
              <a:endParaRPr lang="en-US" sz="1800"/>
            </a:p>
          </p:txBody>
        </p:sp>
        <p:sp>
          <p:nvSpPr>
            <p:cNvPr id="37" name="Freeform: Shape 5">
              <a:extLst>
                <a:ext uri="{FF2B5EF4-FFF2-40B4-BE49-F238E27FC236}">
                  <a16:creationId xmlns:a16="http://schemas.microsoft.com/office/drawing/2014/main" id="{7CD40094-AC2F-9457-AD3F-9AAA89E00C4A}"/>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nchorCtr="0"/>
            <a:lstStyle/>
            <a:p>
              <a:endParaRPr lang="en-US" sz="1800"/>
            </a:p>
          </p:txBody>
        </p:sp>
        <p:sp>
          <p:nvSpPr>
            <p:cNvPr id="38" name="Freeform: Shape 6">
              <a:extLst>
                <a:ext uri="{FF2B5EF4-FFF2-40B4-BE49-F238E27FC236}">
                  <a16:creationId xmlns:a16="http://schemas.microsoft.com/office/drawing/2014/main" id="{682D97D4-A5DA-2B1D-3407-13658458A52A}"/>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nchorCtr="0"/>
            <a:lstStyle/>
            <a:p>
              <a:endParaRPr lang="en-US" sz="1800"/>
            </a:p>
          </p:txBody>
        </p:sp>
        <p:sp>
          <p:nvSpPr>
            <p:cNvPr id="39" name="Freeform: Shape 7">
              <a:extLst>
                <a:ext uri="{FF2B5EF4-FFF2-40B4-BE49-F238E27FC236}">
                  <a16:creationId xmlns:a16="http://schemas.microsoft.com/office/drawing/2014/main" id="{FEBEF87B-7156-68DF-4D8A-E84D8A4F0EA2}"/>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nchorCtr="0"/>
            <a:lstStyle/>
            <a:p>
              <a:endParaRPr lang="en-US" sz="1800"/>
            </a:p>
          </p:txBody>
        </p:sp>
        <p:sp>
          <p:nvSpPr>
            <p:cNvPr id="40" name="Freeform: Shape 8">
              <a:extLst>
                <a:ext uri="{FF2B5EF4-FFF2-40B4-BE49-F238E27FC236}">
                  <a16:creationId xmlns:a16="http://schemas.microsoft.com/office/drawing/2014/main" id="{3A0B75AC-0F93-D7BF-2568-50E1CFEDF0CA}"/>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nchorCtr="0"/>
            <a:lstStyle/>
            <a:p>
              <a:endParaRPr lang="en-US" sz="1800"/>
            </a:p>
          </p:txBody>
        </p:sp>
      </p:grpSp>
      <p:sp>
        <p:nvSpPr>
          <p:cNvPr id="44" name="Title 31">
            <a:extLst>
              <a:ext uri="{FF2B5EF4-FFF2-40B4-BE49-F238E27FC236}">
                <a16:creationId xmlns:a16="http://schemas.microsoft.com/office/drawing/2014/main" id="{3551E8D5-6D03-58C4-2A78-E73615CBFD4C}"/>
              </a:ext>
            </a:extLst>
          </p:cNvPr>
          <p:cNvSpPr>
            <a:spLocks noGrp="1"/>
          </p:cNvSpPr>
          <p:nvPr>
            <p:ph type="title"/>
          </p:nvPr>
        </p:nvSpPr>
        <p:spPr>
          <a:xfrm>
            <a:off x="551384" y="3346281"/>
            <a:ext cx="6578080" cy="1872208"/>
          </a:xfrm>
        </p:spPr>
        <p:txBody>
          <a:bodyPr anchor="b"/>
          <a:lstStyle>
            <a:lvl1pPr>
              <a:defRPr sz="5400"/>
            </a:lvl1pPr>
          </a:lstStyle>
          <a:p>
            <a:r>
              <a:rPr lang="en-US"/>
              <a:t>Click to edit Master title style</a:t>
            </a:r>
            <a:endParaRPr lang="en-PL"/>
          </a:p>
        </p:txBody>
      </p:sp>
      <p:sp>
        <p:nvSpPr>
          <p:cNvPr id="45" name="Text Placeholder 33">
            <a:extLst>
              <a:ext uri="{FF2B5EF4-FFF2-40B4-BE49-F238E27FC236}">
                <a16:creationId xmlns:a16="http://schemas.microsoft.com/office/drawing/2014/main" id="{AE8BF6B9-54E0-50CF-ED1F-1556FC6C0905}"/>
              </a:ext>
            </a:extLst>
          </p:cNvPr>
          <p:cNvSpPr>
            <a:spLocks noGrp="1"/>
          </p:cNvSpPr>
          <p:nvPr>
            <p:ph type="body" sz="quarter" idx="15"/>
          </p:nvPr>
        </p:nvSpPr>
        <p:spPr>
          <a:xfrm>
            <a:off x="9912013" y="3893182"/>
            <a:ext cx="1872000" cy="1123397"/>
          </a:xfrm>
          <a:prstGeom prst="rect">
            <a:avLst/>
          </a:prstGeom>
        </p:spPr>
        <p:txBody>
          <a:bodyPr anchor="b">
            <a:noAutofit/>
          </a:bodyPr>
          <a:lstStyle>
            <a:lvl1pPr>
              <a:defRPr sz="2000"/>
            </a:lvl1pPr>
          </a:lstStyle>
          <a:p>
            <a:pPr lvl="0"/>
            <a:r>
              <a:rPr lang="en-US"/>
              <a:t>Click to edit Master text styles</a:t>
            </a:r>
          </a:p>
        </p:txBody>
      </p:sp>
      <p:sp>
        <p:nvSpPr>
          <p:cNvPr id="4" name="Rectangle 3">
            <a:extLst>
              <a:ext uri="{FF2B5EF4-FFF2-40B4-BE49-F238E27FC236}">
                <a16:creationId xmlns:a16="http://schemas.microsoft.com/office/drawing/2014/main" id="{78D281D9-C9E0-F6DF-2438-F4992F7D29D2}"/>
              </a:ext>
            </a:extLst>
          </p:cNvPr>
          <p:cNvSpPr/>
          <p:nvPr userDrawn="1"/>
        </p:nvSpPr>
        <p:spPr>
          <a:xfrm rot="16200000">
            <a:off x="5941020" y="3339001"/>
            <a:ext cx="6857998" cy="180000"/>
          </a:xfrm>
          <a:prstGeom prst="rect">
            <a:avLst/>
          </a:prstGeom>
          <a:gradFill>
            <a:gsLst>
              <a:gs pos="99000">
                <a:srgbClr val="00D5D0"/>
              </a:gs>
              <a:gs pos="0">
                <a:srgbClr val="111937"/>
              </a:gs>
              <a:gs pos="30000">
                <a:srgbClr val="0057AB"/>
              </a:gs>
              <a:gs pos="70000">
                <a:srgbClr val="1DB6F3"/>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3" name="Text Placeholder 33">
            <a:extLst>
              <a:ext uri="{FF2B5EF4-FFF2-40B4-BE49-F238E27FC236}">
                <a16:creationId xmlns:a16="http://schemas.microsoft.com/office/drawing/2014/main" id="{F95A3A44-A840-3420-E0A4-A35DB913338B}"/>
              </a:ext>
            </a:extLst>
          </p:cNvPr>
          <p:cNvSpPr>
            <a:spLocks noGrp="1"/>
          </p:cNvSpPr>
          <p:nvPr>
            <p:ph type="body" sz="quarter" idx="16"/>
          </p:nvPr>
        </p:nvSpPr>
        <p:spPr>
          <a:xfrm>
            <a:off x="9912013" y="5264061"/>
            <a:ext cx="1872000" cy="522985"/>
          </a:xfrm>
          <a:prstGeom prst="rect">
            <a:avLst/>
          </a:prstGeom>
        </p:spPr>
        <p:txBody>
          <a:bodyPr/>
          <a:lstStyle/>
          <a:p>
            <a:pPr lvl="0"/>
            <a:r>
              <a:rPr lang="en-US"/>
              <a:t>Click to edit Master text styles</a:t>
            </a:r>
          </a:p>
        </p:txBody>
      </p:sp>
      <p:pic>
        <p:nvPicPr>
          <p:cNvPr id="14" name="Picture 13" descr="A blue circle with white text&#10;&#10;AI-generated content may be incorrect.">
            <a:extLst>
              <a:ext uri="{FF2B5EF4-FFF2-40B4-BE49-F238E27FC236}">
                <a16:creationId xmlns:a16="http://schemas.microsoft.com/office/drawing/2014/main" id="{7DB46B67-24FC-0C0D-EE28-8E4A80586A32}"/>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11640477" y="180490"/>
            <a:ext cx="406401" cy="406400"/>
          </a:xfrm>
          <a:prstGeom prst="rect">
            <a:avLst/>
          </a:prstGeom>
        </p:spPr>
      </p:pic>
    </p:spTree>
    <p:extLst>
      <p:ext uri="{BB962C8B-B14F-4D97-AF65-F5344CB8AC3E}">
        <p14:creationId xmlns:p14="http://schemas.microsoft.com/office/powerpoint/2010/main" val="1158645872"/>
      </p:ext>
    </p:extLst>
  </p:cSld>
  <p:clrMapOvr>
    <a:masterClrMapping/>
  </p:clrMapOvr>
  <p:extLst>
    <p:ext uri="{DCECCB84-F9BA-43D5-87BE-67443E8EF086}">
      <p15:sldGuideLst xmlns:p15="http://schemas.microsoft.com/office/powerpoint/2012/main">
        <p15:guide id="1" pos="302">
          <p15:clr>
            <a:srgbClr val="FBAE40"/>
          </p15:clr>
        </p15:guide>
        <p15:guide id="2" pos="7423">
          <p15:clr>
            <a:srgbClr val="FBAE40"/>
          </p15:clr>
        </p15:guide>
        <p15:guide id="3" pos="43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2">
    <p:spTree>
      <p:nvGrpSpPr>
        <p:cNvPr id="1" name=""/>
        <p:cNvGrpSpPr/>
        <p:nvPr/>
      </p:nvGrpSpPr>
      <p:grpSpPr>
        <a:xfrm>
          <a:off x="0" y="0"/>
          <a:ext cx="0" cy="0"/>
          <a:chOff x="0" y="0"/>
          <a:chExt cx="0" cy="0"/>
        </a:xfrm>
      </p:grpSpPr>
      <p:sp>
        <p:nvSpPr>
          <p:cNvPr id="3" name="Picture Placeholder 10">
            <a:extLst>
              <a:ext uri="{FF2B5EF4-FFF2-40B4-BE49-F238E27FC236}">
                <a16:creationId xmlns:a16="http://schemas.microsoft.com/office/drawing/2014/main" id="{92A14B44-A6BB-FD7D-633A-78C683F4F269}"/>
              </a:ext>
            </a:extLst>
          </p:cNvPr>
          <p:cNvSpPr>
            <a:spLocks noGrp="1"/>
          </p:cNvSpPr>
          <p:nvPr>
            <p:ph type="pic" sz="quarter" idx="14"/>
          </p:nvPr>
        </p:nvSpPr>
        <p:spPr>
          <a:xfrm>
            <a:off x="-1" y="0"/>
            <a:ext cx="12192001" cy="6858000"/>
          </a:xfrm>
          <a:prstGeom prst="rect">
            <a:avLst/>
          </a:prstGeom>
          <a:solidFill>
            <a:schemeClr val="bg1">
              <a:lumMod val="95000"/>
            </a:schemeClr>
          </a:solidFill>
        </p:spPr>
        <p:txBody>
          <a:bodyPr vert="horz" lIns="0" tIns="0" rIns="0" bIns="0" rtlCol="0">
            <a:noAutofit/>
          </a:bodyPr>
          <a:lstStyle>
            <a:lvl1pPr>
              <a:defRPr lang="en-US">
                <a:solidFill>
                  <a:schemeClr val="bg2">
                    <a:lumMod val="75000"/>
                  </a:schemeClr>
                </a:solidFill>
              </a:defRPr>
            </a:lvl1pPr>
          </a:lstStyle>
          <a:p>
            <a:pPr marR="0" lvl="0" fontAlgn="auto">
              <a:spcAft>
                <a:spcPts val="0"/>
              </a:spcAft>
              <a:buClrTx/>
              <a:buSzTx/>
              <a:tabLst/>
            </a:pPr>
            <a:r>
              <a:rPr lang="en-US"/>
              <a:t>Click icon to add picture</a:t>
            </a:r>
          </a:p>
        </p:txBody>
      </p:sp>
      <p:sp>
        <p:nvSpPr>
          <p:cNvPr id="5" name="Title 1">
            <a:extLst>
              <a:ext uri="{FF2B5EF4-FFF2-40B4-BE49-F238E27FC236}">
                <a16:creationId xmlns:a16="http://schemas.microsoft.com/office/drawing/2014/main" id="{8ABFE959-AAB6-76DF-7517-8AE8C424F99C}"/>
              </a:ext>
            </a:extLst>
          </p:cNvPr>
          <p:cNvSpPr>
            <a:spLocks noGrp="1"/>
          </p:cNvSpPr>
          <p:nvPr>
            <p:ph type="title"/>
          </p:nvPr>
        </p:nvSpPr>
        <p:spPr>
          <a:xfrm>
            <a:off x="2402003" y="1916112"/>
            <a:ext cx="7387993" cy="1512887"/>
          </a:xfrm>
        </p:spPr>
        <p:txBody>
          <a:bodyPr wrap="square" anchor="b">
            <a:noAutofit/>
          </a:bodyPr>
          <a:lstStyle>
            <a:lvl1pPr algn="ctr">
              <a:defRPr sz="3200">
                <a:effectLst>
                  <a:outerShdw blurRad="1016000" dir="5400000" algn="ctr" rotWithShape="0">
                    <a:schemeClr val="bg1"/>
                  </a:outerShdw>
                </a:effectLst>
              </a:defRPr>
            </a:lvl1pPr>
          </a:lstStyle>
          <a:p>
            <a:r>
              <a:rPr lang="en-US"/>
              <a:t>Click to edit Master title style</a:t>
            </a:r>
          </a:p>
        </p:txBody>
      </p:sp>
      <p:sp>
        <p:nvSpPr>
          <p:cNvPr id="6" name="Text Placeholder 8">
            <a:extLst>
              <a:ext uri="{FF2B5EF4-FFF2-40B4-BE49-F238E27FC236}">
                <a16:creationId xmlns:a16="http://schemas.microsoft.com/office/drawing/2014/main" id="{B8EC071D-C9EA-D72D-472D-47AC8DAE4AFA}"/>
              </a:ext>
            </a:extLst>
          </p:cNvPr>
          <p:cNvSpPr>
            <a:spLocks noGrp="1"/>
          </p:cNvSpPr>
          <p:nvPr>
            <p:ph type="body" sz="quarter" idx="13"/>
          </p:nvPr>
        </p:nvSpPr>
        <p:spPr>
          <a:xfrm>
            <a:off x="2402003" y="4025468"/>
            <a:ext cx="7387993" cy="916420"/>
          </a:xfrm>
          <a:prstGeom prst="rect">
            <a:avLst/>
          </a:prstGeom>
        </p:spPr>
        <p:txBody>
          <a:bodyPr wrap="square">
            <a:noAutofit/>
          </a:bodyPr>
          <a:lstStyle>
            <a:lvl1pPr algn="ctr">
              <a:defRPr sz="2000"/>
            </a:lvl1pPr>
            <a:lvl2pPr>
              <a:defRPr sz="2000"/>
            </a:lvl2pPr>
            <a:lvl3pPr>
              <a:defRPr sz="2000"/>
            </a:lvl3pPr>
            <a:lvl4pPr>
              <a:defRPr sz="2000"/>
            </a:lvl4pPr>
            <a:lvl5pPr>
              <a:defRPr sz="2000"/>
            </a:lvl5pPr>
          </a:lstStyle>
          <a:p>
            <a:pPr lvl="0"/>
            <a:r>
              <a:rPr lang="en-US"/>
              <a:t>Click to edit Master text styles</a:t>
            </a:r>
          </a:p>
        </p:txBody>
      </p:sp>
      <p:grpSp>
        <p:nvGrpSpPr>
          <p:cNvPr id="4" name="Group 37">
            <a:extLst>
              <a:ext uri="{FF2B5EF4-FFF2-40B4-BE49-F238E27FC236}">
                <a16:creationId xmlns:a16="http://schemas.microsoft.com/office/drawing/2014/main" id="{E8DCFB6B-60A4-4B0D-65C2-1D7942E291B7}"/>
              </a:ext>
            </a:extLst>
          </p:cNvPr>
          <p:cNvGrpSpPr/>
          <p:nvPr userDrawn="1"/>
        </p:nvGrpSpPr>
        <p:grpSpPr>
          <a:xfrm>
            <a:off x="11770322" y="176700"/>
            <a:ext cx="260230" cy="240782"/>
            <a:chOff x="5481638" y="2859088"/>
            <a:chExt cx="1231900" cy="1139825"/>
          </a:xfrm>
          <a:solidFill>
            <a:schemeClr val="tx2"/>
          </a:solidFill>
        </p:grpSpPr>
        <p:sp>
          <p:nvSpPr>
            <p:cNvPr id="10" name="Freeform 320">
              <a:extLst>
                <a:ext uri="{FF2B5EF4-FFF2-40B4-BE49-F238E27FC236}">
                  <a16:creationId xmlns:a16="http://schemas.microsoft.com/office/drawing/2014/main" id="{11A80CDE-EE2B-7402-E74C-9302E3E2153B}"/>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321">
              <a:extLst>
                <a:ext uri="{FF2B5EF4-FFF2-40B4-BE49-F238E27FC236}">
                  <a16:creationId xmlns:a16="http://schemas.microsoft.com/office/drawing/2014/main" id="{E7C3D5A4-BCD5-D2B6-A233-DD06770E663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8" name="Date Placeholder 7">
            <a:extLst>
              <a:ext uri="{FF2B5EF4-FFF2-40B4-BE49-F238E27FC236}">
                <a16:creationId xmlns:a16="http://schemas.microsoft.com/office/drawing/2014/main" id="{A113035B-9AB2-FCA1-E3D6-B54ADD883094}"/>
              </a:ext>
            </a:extLst>
          </p:cNvPr>
          <p:cNvSpPr>
            <a:spLocks noGrp="1"/>
          </p:cNvSpPr>
          <p:nvPr>
            <p:ph type="dt" sz="half" idx="1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9" name="Footer Placeholder 8">
            <a:extLst>
              <a:ext uri="{FF2B5EF4-FFF2-40B4-BE49-F238E27FC236}">
                <a16:creationId xmlns:a16="http://schemas.microsoft.com/office/drawing/2014/main" id="{6C422829-3285-536E-9A1D-C1461DD7772E}"/>
              </a:ext>
            </a:extLst>
          </p:cNvPr>
          <p:cNvSpPr>
            <a:spLocks noGrp="1"/>
          </p:cNvSpPr>
          <p:nvPr>
            <p:ph type="ftr" sz="quarter" idx="16"/>
          </p:nvPr>
        </p:nvSpPr>
        <p:spPr/>
        <p:txBody>
          <a:bodyPr/>
          <a:lstStyle/>
          <a:p>
            <a:pPr>
              <a:spcBef>
                <a:spcPts val="1000"/>
              </a:spcBef>
              <a:buFont typeface="Arial" panose="020B0604020202020204" pitchFamily="34" charset="0"/>
              <a:buNone/>
            </a:pPr>
            <a:r>
              <a:rPr lang="en-US"/>
              <a:t>Presentation Title | Author | Date</a:t>
            </a:r>
          </a:p>
        </p:txBody>
      </p:sp>
      <p:sp>
        <p:nvSpPr>
          <p:cNvPr id="14" name="Slide Number Placeholder 13">
            <a:extLst>
              <a:ext uri="{FF2B5EF4-FFF2-40B4-BE49-F238E27FC236}">
                <a16:creationId xmlns:a16="http://schemas.microsoft.com/office/drawing/2014/main" id="{F8824F2D-932D-C110-76B1-E57FB6242005}"/>
              </a:ext>
            </a:extLst>
          </p:cNvPr>
          <p:cNvSpPr>
            <a:spLocks noGrp="1"/>
          </p:cNvSpPr>
          <p:nvPr>
            <p:ph type="sldNum" sz="quarter" idx="17"/>
          </p:nvPr>
        </p:nvSpPr>
        <p:spPr/>
        <p:txBody>
          <a:bodyPr/>
          <a:lstStyle/>
          <a:p>
            <a:pPr algn="r"/>
            <a:fld id="{5D9A5160-6218-4E5A-B9E6-B93E3DAE377C}" type="slidenum">
              <a:rPr lang="en-US" smtClean="0"/>
              <a:pPr algn="r"/>
              <a:t>‹#›</a:t>
            </a:fld>
            <a:endParaRPr lang="en-US"/>
          </a:p>
        </p:txBody>
      </p:sp>
      <p:sp>
        <p:nvSpPr>
          <p:cNvPr id="2" name="Rectangle 1">
            <a:extLst>
              <a:ext uri="{FF2B5EF4-FFF2-40B4-BE49-F238E27FC236}">
                <a16:creationId xmlns:a16="http://schemas.microsoft.com/office/drawing/2014/main" id="{3D420CDC-C746-3345-E9E9-2766CE41B1B5}"/>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18532550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clusion 1">
    <p:spTree>
      <p:nvGrpSpPr>
        <p:cNvPr id="1" name=""/>
        <p:cNvGrpSpPr/>
        <p:nvPr/>
      </p:nvGrpSpPr>
      <p:grpSpPr>
        <a:xfrm>
          <a:off x="0" y="0"/>
          <a:ext cx="0" cy="0"/>
          <a:chOff x="0" y="0"/>
          <a:chExt cx="0" cy="0"/>
        </a:xfrm>
      </p:grpSpPr>
      <p:grpSp>
        <p:nvGrpSpPr>
          <p:cNvPr id="10" name="Group 37">
            <a:extLst>
              <a:ext uri="{FF2B5EF4-FFF2-40B4-BE49-F238E27FC236}">
                <a16:creationId xmlns:a16="http://schemas.microsoft.com/office/drawing/2014/main" id="{B5090EEC-CBF9-A1C6-13C0-58E5A2CC4676}"/>
              </a:ext>
            </a:extLst>
          </p:cNvPr>
          <p:cNvGrpSpPr/>
          <p:nvPr userDrawn="1"/>
        </p:nvGrpSpPr>
        <p:grpSpPr>
          <a:xfrm>
            <a:off x="11770322" y="176700"/>
            <a:ext cx="260230" cy="240782"/>
            <a:chOff x="5481638" y="2859088"/>
            <a:chExt cx="1231900" cy="1139825"/>
          </a:xfrm>
          <a:solidFill>
            <a:schemeClr val="tx2"/>
          </a:solidFill>
        </p:grpSpPr>
        <p:sp>
          <p:nvSpPr>
            <p:cNvPr id="11" name="Freeform 320">
              <a:extLst>
                <a:ext uri="{FF2B5EF4-FFF2-40B4-BE49-F238E27FC236}">
                  <a16:creationId xmlns:a16="http://schemas.microsoft.com/office/drawing/2014/main" id="{722F11F6-89A4-5A7B-3492-1A26EA4D7554}"/>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321">
              <a:extLst>
                <a:ext uri="{FF2B5EF4-FFF2-40B4-BE49-F238E27FC236}">
                  <a16:creationId xmlns:a16="http://schemas.microsoft.com/office/drawing/2014/main" id="{13E2E408-AB51-B310-DEB5-7C839E42B201}"/>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13" name="Title 1">
            <a:extLst>
              <a:ext uri="{FF2B5EF4-FFF2-40B4-BE49-F238E27FC236}">
                <a16:creationId xmlns:a16="http://schemas.microsoft.com/office/drawing/2014/main" id="{F50CBB0B-9D54-C4B7-F774-A406AEB759DC}"/>
              </a:ext>
            </a:extLst>
          </p:cNvPr>
          <p:cNvSpPr>
            <a:spLocks noGrp="1"/>
          </p:cNvSpPr>
          <p:nvPr>
            <p:ph type="title"/>
          </p:nvPr>
        </p:nvSpPr>
        <p:spPr>
          <a:xfrm>
            <a:off x="550863" y="2154596"/>
            <a:ext cx="4170329" cy="2737444"/>
          </a:xfrm>
        </p:spPr>
        <p:txBody>
          <a:bodyPr anchor="t">
            <a:noAutofit/>
          </a:bodyPr>
          <a:lstStyle>
            <a:lvl1pPr>
              <a:defRPr sz="4800"/>
            </a:lvl1pPr>
          </a:lstStyle>
          <a:p>
            <a:r>
              <a:rPr lang="en-US"/>
              <a:t>Click to edit Master title style</a:t>
            </a:r>
          </a:p>
        </p:txBody>
      </p:sp>
      <p:sp>
        <p:nvSpPr>
          <p:cNvPr id="14" name="Content Placeholder 3">
            <a:extLst>
              <a:ext uri="{FF2B5EF4-FFF2-40B4-BE49-F238E27FC236}">
                <a16:creationId xmlns:a16="http://schemas.microsoft.com/office/drawing/2014/main" id="{D898CD75-E929-80D9-7E35-D845DA59F5F4}"/>
              </a:ext>
            </a:extLst>
          </p:cNvPr>
          <p:cNvSpPr>
            <a:spLocks noGrp="1"/>
          </p:cNvSpPr>
          <p:nvPr>
            <p:ph sz="quarter" idx="17"/>
          </p:nvPr>
        </p:nvSpPr>
        <p:spPr>
          <a:xfrm>
            <a:off x="6096000" y="2154597"/>
            <a:ext cx="5524500" cy="415412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3" name="Date Placeholder 2">
            <a:extLst>
              <a:ext uri="{FF2B5EF4-FFF2-40B4-BE49-F238E27FC236}">
                <a16:creationId xmlns:a16="http://schemas.microsoft.com/office/drawing/2014/main" id="{DDEDA374-C587-779E-8AE1-6CD7F4553941}"/>
              </a:ext>
            </a:extLst>
          </p:cNvPr>
          <p:cNvSpPr>
            <a:spLocks noGrp="1"/>
          </p:cNvSpPr>
          <p:nvPr>
            <p:ph type="dt" sz="half" idx="1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1A46EF84-E452-DF73-A462-F323675455D6}"/>
              </a:ext>
            </a:extLst>
          </p:cNvPr>
          <p:cNvSpPr>
            <a:spLocks noGrp="1"/>
          </p:cNvSpPr>
          <p:nvPr>
            <p:ph type="ftr" sz="quarter" idx="19"/>
          </p:nvPr>
        </p:nvSpPr>
        <p:spPr/>
        <p:txBody>
          <a:bodyPr/>
          <a:lstStyle/>
          <a:p>
            <a:pPr>
              <a:spcBef>
                <a:spcPts val="1000"/>
              </a:spcBef>
              <a:buFont typeface="Arial" panose="020B0604020202020204" pitchFamily="34" charset="0"/>
              <a:buNone/>
            </a:pPr>
            <a:r>
              <a:rPr lang="en-US"/>
              <a:t>Presentation Title | Author | Date</a:t>
            </a:r>
          </a:p>
        </p:txBody>
      </p:sp>
      <p:sp>
        <p:nvSpPr>
          <p:cNvPr id="5" name="Slide Number Placeholder 4">
            <a:extLst>
              <a:ext uri="{FF2B5EF4-FFF2-40B4-BE49-F238E27FC236}">
                <a16:creationId xmlns:a16="http://schemas.microsoft.com/office/drawing/2014/main" id="{70216EAB-E162-DA2D-EE00-98D4A5012C1D}"/>
              </a:ext>
            </a:extLst>
          </p:cNvPr>
          <p:cNvSpPr>
            <a:spLocks noGrp="1"/>
          </p:cNvSpPr>
          <p:nvPr>
            <p:ph type="sldNum" sz="quarter" idx="20"/>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21201315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clusion 1 Photo">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1C08FB90-AF58-85B5-3914-77B3471EE049}"/>
              </a:ext>
            </a:extLst>
          </p:cNvPr>
          <p:cNvSpPr>
            <a:spLocks noGrp="1"/>
          </p:cNvSpPr>
          <p:nvPr>
            <p:ph type="pic" sz="quarter" idx="13"/>
          </p:nvPr>
        </p:nvSpPr>
        <p:spPr>
          <a:xfrm>
            <a:off x="-1" y="0"/>
            <a:ext cx="12192001" cy="6858000"/>
          </a:xfrm>
          <a:prstGeom prst="rect">
            <a:avLst/>
          </a:prstGeom>
          <a:solidFill>
            <a:schemeClr val="bg1">
              <a:lumMod val="95000"/>
            </a:schemeClr>
          </a:solidFill>
        </p:spPr>
        <p:txBody>
          <a:bodyPr vert="horz" lIns="0" tIns="0" rIns="0" bIns="0" rtlCol="0">
            <a:noAutofit/>
          </a:bodyPr>
          <a:lstStyle>
            <a:lvl1pPr>
              <a:defRPr lang="en-US">
                <a:solidFill>
                  <a:schemeClr val="bg2">
                    <a:lumMod val="75000"/>
                  </a:schemeClr>
                </a:solidFill>
              </a:defRPr>
            </a:lvl1pPr>
          </a:lstStyle>
          <a:p>
            <a:pPr marR="0" lvl="0" fontAlgn="auto">
              <a:spcAft>
                <a:spcPts val="0"/>
              </a:spcAft>
              <a:buClrTx/>
              <a:buSzTx/>
              <a:tabLst/>
            </a:pPr>
            <a:r>
              <a:rPr lang="en-US"/>
              <a:t>Click icon to add picture</a:t>
            </a:r>
          </a:p>
        </p:txBody>
      </p:sp>
      <p:grpSp>
        <p:nvGrpSpPr>
          <p:cNvPr id="18" name="Group 37">
            <a:extLst>
              <a:ext uri="{FF2B5EF4-FFF2-40B4-BE49-F238E27FC236}">
                <a16:creationId xmlns:a16="http://schemas.microsoft.com/office/drawing/2014/main" id="{B238B840-392C-6B23-C7F8-B8EC2EF15370}"/>
              </a:ext>
            </a:extLst>
          </p:cNvPr>
          <p:cNvGrpSpPr/>
          <p:nvPr userDrawn="1"/>
        </p:nvGrpSpPr>
        <p:grpSpPr>
          <a:xfrm>
            <a:off x="11770322" y="176700"/>
            <a:ext cx="260230" cy="240782"/>
            <a:chOff x="5481638" y="2859088"/>
            <a:chExt cx="1231900" cy="1139825"/>
          </a:xfrm>
          <a:solidFill>
            <a:schemeClr val="tx2"/>
          </a:solidFill>
        </p:grpSpPr>
        <p:sp>
          <p:nvSpPr>
            <p:cNvPr id="19" name="Freeform 320">
              <a:extLst>
                <a:ext uri="{FF2B5EF4-FFF2-40B4-BE49-F238E27FC236}">
                  <a16:creationId xmlns:a16="http://schemas.microsoft.com/office/drawing/2014/main" id="{5AC339D1-9C35-81ED-0B7F-C130E6787E68}"/>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321">
              <a:extLst>
                <a:ext uri="{FF2B5EF4-FFF2-40B4-BE49-F238E27FC236}">
                  <a16:creationId xmlns:a16="http://schemas.microsoft.com/office/drawing/2014/main" id="{0D37148D-C32E-3E09-B420-49DC5A9F6EA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1" name="Title 1">
            <a:extLst>
              <a:ext uri="{FF2B5EF4-FFF2-40B4-BE49-F238E27FC236}">
                <a16:creationId xmlns:a16="http://schemas.microsoft.com/office/drawing/2014/main" id="{28231349-D5BA-64A4-A1C7-EDC789C8DEEB}"/>
              </a:ext>
            </a:extLst>
          </p:cNvPr>
          <p:cNvSpPr>
            <a:spLocks noGrp="1"/>
          </p:cNvSpPr>
          <p:nvPr>
            <p:ph type="title"/>
          </p:nvPr>
        </p:nvSpPr>
        <p:spPr>
          <a:xfrm>
            <a:off x="550863" y="2154596"/>
            <a:ext cx="4170329" cy="2737444"/>
          </a:xfrm>
        </p:spPr>
        <p:txBody>
          <a:bodyPr anchor="t">
            <a:noAutofit/>
          </a:bodyPr>
          <a:lstStyle>
            <a:lvl1pPr>
              <a:defRPr sz="4800"/>
            </a:lvl1pPr>
          </a:lstStyle>
          <a:p>
            <a:r>
              <a:rPr lang="en-US"/>
              <a:t>Click to edit Master title style</a:t>
            </a:r>
          </a:p>
        </p:txBody>
      </p:sp>
      <p:sp>
        <p:nvSpPr>
          <p:cNvPr id="22" name="Content Placeholder 3">
            <a:extLst>
              <a:ext uri="{FF2B5EF4-FFF2-40B4-BE49-F238E27FC236}">
                <a16:creationId xmlns:a16="http://schemas.microsoft.com/office/drawing/2014/main" id="{6B455CB3-CA48-68B3-77F6-EB2C98EE7BD0}"/>
              </a:ext>
            </a:extLst>
          </p:cNvPr>
          <p:cNvSpPr>
            <a:spLocks noGrp="1"/>
          </p:cNvSpPr>
          <p:nvPr>
            <p:ph sz="quarter" idx="17"/>
          </p:nvPr>
        </p:nvSpPr>
        <p:spPr>
          <a:xfrm>
            <a:off x="6096000" y="2154597"/>
            <a:ext cx="5524500" cy="415412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Date Placeholder 5">
            <a:extLst>
              <a:ext uri="{FF2B5EF4-FFF2-40B4-BE49-F238E27FC236}">
                <a16:creationId xmlns:a16="http://schemas.microsoft.com/office/drawing/2014/main" id="{A8F2C4DE-6A1C-4BAF-CEDB-0741A198E0C1}"/>
              </a:ext>
            </a:extLst>
          </p:cNvPr>
          <p:cNvSpPr>
            <a:spLocks noGrp="1"/>
          </p:cNvSpPr>
          <p:nvPr>
            <p:ph type="dt" sz="half" idx="1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7" name="Footer Placeholder 6">
            <a:extLst>
              <a:ext uri="{FF2B5EF4-FFF2-40B4-BE49-F238E27FC236}">
                <a16:creationId xmlns:a16="http://schemas.microsoft.com/office/drawing/2014/main" id="{B5A666D7-760F-C3E7-2C45-537A38AB18BC}"/>
              </a:ext>
            </a:extLst>
          </p:cNvPr>
          <p:cNvSpPr>
            <a:spLocks noGrp="1"/>
          </p:cNvSpPr>
          <p:nvPr>
            <p:ph type="ftr" sz="quarter" idx="19"/>
          </p:nvPr>
        </p:nvSpPr>
        <p:spPr/>
        <p:txBody>
          <a:bodyPr/>
          <a:lstStyle/>
          <a:p>
            <a:pPr>
              <a:spcBef>
                <a:spcPts val="1000"/>
              </a:spcBef>
              <a:buFont typeface="Arial" panose="020B0604020202020204" pitchFamily="34" charset="0"/>
              <a:buNone/>
            </a:pPr>
            <a:r>
              <a:rPr lang="en-US"/>
              <a:t>Presentation Title | Author | Date</a:t>
            </a:r>
          </a:p>
        </p:txBody>
      </p:sp>
      <p:sp>
        <p:nvSpPr>
          <p:cNvPr id="8" name="Slide Number Placeholder 7">
            <a:extLst>
              <a:ext uri="{FF2B5EF4-FFF2-40B4-BE49-F238E27FC236}">
                <a16:creationId xmlns:a16="http://schemas.microsoft.com/office/drawing/2014/main" id="{94953DC7-FBD0-D234-515C-B70C65FA03DD}"/>
              </a:ext>
            </a:extLst>
          </p:cNvPr>
          <p:cNvSpPr>
            <a:spLocks noGrp="1"/>
          </p:cNvSpPr>
          <p:nvPr>
            <p:ph type="sldNum" sz="quarter" idx="20"/>
          </p:nvPr>
        </p:nvSpPr>
        <p:spPr/>
        <p:txBody>
          <a:bodyPr/>
          <a:lstStyle/>
          <a:p>
            <a:pPr algn="r"/>
            <a:fld id="{5D9A5160-6218-4E5A-B9E6-B93E3DAE377C}" type="slidenum">
              <a:rPr lang="en-US" smtClean="0"/>
              <a:pPr algn="r"/>
              <a:t>‹#›</a:t>
            </a:fld>
            <a:endParaRPr lang="en-US"/>
          </a:p>
        </p:txBody>
      </p:sp>
      <p:sp>
        <p:nvSpPr>
          <p:cNvPr id="2" name="Rectangle 1">
            <a:extLst>
              <a:ext uri="{FF2B5EF4-FFF2-40B4-BE49-F238E27FC236}">
                <a16:creationId xmlns:a16="http://schemas.microsoft.com/office/drawing/2014/main" id="{D121F1EB-ABA6-EA46-B720-8E22ADCAAFA8}"/>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31397617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clus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481328" y="1517904"/>
            <a:ext cx="3685032" cy="3185499"/>
          </a:xfrm>
        </p:spPr>
        <p:txBody>
          <a:bodyPr anchor="t">
            <a:noAutofit/>
          </a:bodyPr>
          <a:lstStyle>
            <a:lvl1pPr>
              <a:defRPr sz="2400"/>
            </a:lvl1pPr>
          </a:lstStyle>
          <a:p>
            <a:r>
              <a:rPr lang="en-US"/>
              <a:t>Click to edit Master title style</a:t>
            </a:r>
          </a:p>
        </p:txBody>
      </p:sp>
      <p:sp>
        <p:nvSpPr>
          <p:cNvPr id="4" name="Content Placeholder 3">
            <a:extLst>
              <a:ext uri="{FF2B5EF4-FFF2-40B4-BE49-F238E27FC236}">
                <a16:creationId xmlns:a16="http://schemas.microsoft.com/office/drawing/2014/main" id="{64F9B09F-7191-4FCF-3B0D-173D1B5BE8AA}"/>
              </a:ext>
            </a:extLst>
          </p:cNvPr>
          <p:cNvSpPr>
            <a:spLocks noGrp="1"/>
          </p:cNvSpPr>
          <p:nvPr>
            <p:ph sz="quarter" idx="17"/>
          </p:nvPr>
        </p:nvSpPr>
        <p:spPr>
          <a:xfrm>
            <a:off x="7949096" y="4882895"/>
            <a:ext cx="3671404" cy="1425829"/>
          </a:xfrm>
          <a:prstGeom prst="rect">
            <a:avLst/>
          </a:prstGeom>
        </p:spPr>
        <p:txBody>
          <a:bodyPr/>
          <a:lstStyle>
            <a:lvl1pPr>
              <a:defRPr sz="3200"/>
            </a:lvl1pPr>
            <a:lvl2pPr>
              <a:defRPr sz="3200"/>
            </a:lvl2pPr>
            <a:lvl3pPr>
              <a:defRPr sz="3200"/>
            </a:lvl3pPr>
            <a:lvl4pPr>
              <a:defRPr sz="3200"/>
            </a:lvl4pPr>
            <a:lvl5pPr>
              <a:defRPr sz="3200"/>
            </a:lvl5pPr>
          </a:lstStyle>
          <a:p>
            <a:pPr lvl="0"/>
            <a:r>
              <a:rPr lang="en-US"/>
              <a:t>Click to edit Master text styles</a:t>
            </a:r>
          </a:p>
        </p:txBody>
      </p:sp>
      <p:sp>
        <p:nvSpPr>
          <p:cNvPr id="5" name="Date Placeholder 4">
            <a:extLst>
              <a:ext uri="{FF2B5EF4-FFF2-40B4-BE49-F238E27FC236}">
                <a16:creationId xmlns:a16="http://schemas.microsoft.com/office/drawing/2014/main" id="{958CA01C-7827-82F6-2479-87C946BAD318}"/>
              </a:ext>
            </a:extLst>
          </p:cNvPr>
          <p:cNvSpPr>
            <a:spLocks noGrp="1"/>
          </p:cNvSpPr>
          <p:nvPr>
            <p:ph type="dt" sz="half" idx="1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F5A9AE5F-A9DC-699F-D478-39BC3367EDFE}"/>
              </a:ext>
            </a:extLst>
          </p:cNvPr>
          <p:cNvSpPr>
            <a:spLocks noGrp="1"/>
          </p:cNvSpPr>
          <p:nvPr>
            <p:ph type="ftr" sz="quarter" idx="19"/>
          </p:nvPr>
        </p:nvSpPr>
        <p:spPr/>
        <p:txBody>
          <a:bodyPr/>
          <a:lstStyle/>
          <a:p>
            <a:pPr>
              <a:spcBef>
                <a:spcPts val="1000"/>
              </a:spcBef>
              <a:buFont typeface="Arial" panose="020B0604020202020204" pitchFamily="34" charset="0"/>
              <a:buNone/>
            </a:pPr>
            <a:r>
              <a:rPr lang="en-US"/>
              <a:t>Presentation Title | Author | Date</a:t>
            </a:r>
          </a:p>
        </p:txBody>
      </p:sp>
      <p:sp>
        <p:nvSpPr>
          <p:cNvPr id="7" name="Slide Number Placeholder 6">
            <a:extLst>
              <a:ext uri="{FF2B5EF4-FFF2-40B4-BE49-F238E27FC236}">
                <a16:creationId xmlns:a16="http://schemas.microsoft.com/office/drawing/2014/main" id="{23C200B6-39EA-19E8-344A-F12A2E6EBA26}"/>
              </a:ext>
            </a:extLst>
          </p:cNvPr>
          <p:cNvSpPr>
            <a:spLocks noGrp="1"/>
          </p:cNvSpPr>
          <p:nvPr>
            <p:ph type="sldNum" sz="quarter" idx="20"/>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33483008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clusion 2 Photo">
    <p:spTree>
      <p:nvGrpSpPr>
        <p:cNvPr id="1" name=""/>
        <p:cNvGrpSpPr/>
        <p:nvPr/>
      </p:nvGrpSpPr>
      <p:grpSpPr>
        <a:xfrm>
          <a:off x="0" y="0"/>
          <a:ext cx="0" cy="0"/>
          <a:chOff x="0" y="0"/>
          <a:chExt cx="0" cy="0"/>
        </a:xfrm>
      </p:grpSpPr>
      <p:sp>
        <p:nvSpPr>
          <p:cNvPr id="3" name="Picture Placeholder 10">
            <a:extLst>
              <a:ext uri="{FF2B5EF4-FFF2-40B4-BE49-F238E27FC236}">
                <a16:creationId xmlns:a16="http://schemas.microsoft.com/office/drawing/2014/main" id="{B4DEBDB5-5781-B892-9D45-BC7289836339}"/>
              </a:ext>
            </a:extLst>
          </p:cNvPr>
          <p:cNvSpPr>
            <a:spLocks noGrp="1"/>
          </p:cNvSpPr>
          <p:nvPr>
            <p:ph type="pic" sz="quarter" idx="13"/>
          </p:nvPr>
        </p:nvSpPr>
        <p:spPr>
          <a:xfrm>
            <a:off x="-1" y="0"/>
            <a:ext cx="12192001" cy="6858000"/>
          </a:xfrm>
          <a:prstGeom prst="rect">
            <a:avLst/>
          </a:prstGeom>
          <a:solidFill>
            <a:schemeClr val="bg1">
              <a:lumMod val="95000"/>
            </a:schemeClr>
          </a:solidFill>
        </p:spPr>
        <p:txBody>
          <a:bodyPr vert="horz" lIns="0" tIns="0" rIns="0" bIns="0" rtlCol="0">
            <a:noAutofit/>
          </a:bodyPr>
          <a:lstStyle>
            <a:lvl1pPr>
              <a:defRPr lang="en-US">
                <a:solidFill>
                  <a:schemeClr val="bg2">
                    <a:lumMod val="75000"/>
                  </a:schemeClr>
                </a:solidFill>
              </a:defRPr>
            </a:lvl1pPr>
          </a:lstStyle>
          <a:p>
            <a:pPr marR="0" lvl="0" fontAlgn="auto">
              <a:spcAft>
                <a:spcPts val="0"/>
              </a:spcAft>
              <a:buClrTx/>
              <a:buSzTx/>
              <a:tabLst/>
            </a:pPr>
            <a:r>
              <a:rPr lang="en-US"/>
              <a:t>Click icon to add picture</a:t>
            </a:r>
          </a:p>
        </p:txBody>
      </p:sp>
      <p:grpSp>
        <p:nvGrpSpPr>
          <p:cNvPr id="8" name="Group 37">
            <a:extLst>
              <a:ext uri="{FF2B5EF4-FFF2-40B4-BE49-F238E27FC236}">
                <a16:creationId xmlns:a16="http://schemas.microsoft.com/office/drawing/2014/main" id="{B3557B50-16D7-5FA8-651F-CC2B933AC012}"/>
              </a:ext>
            </a:extLst>
          </p:cNvPr>
          <p:cNvGrpSpPr/>
          <p:nvPr userDrawn="1"/>
        </p:nvGrpSpPr>
        <p:grpSpPr>
          <a:xfrm>
            <a:off x="11770322" y="176700"/>
            <a:ext cx="260230" cy="240782"/>
            <a:chOff x="5481638" y="2859088"/>
            <a:chExt cx="1231900" cy="1139825"/>
          </a:xfrm>
          <a:solidFill>
            <a:schemeClr val="tx2"/>
          </a:solidFill>
        </p:grpSpPr>
        <p:sp>
          <p:nvSpPr>
            <p:cNvPr id="9" name="Freeform 320">
              <a:extLst>
                <a:ext uri="{FF2B5EF4-FFF2-40B4-BE49-F238E27FC236}">
                  <a16:creationId xmlns:a16="http://schemas.microsoft.com/office/drawing/2014/main" id="{E6952A7A-F601-4BAD-037B-FE4C5D22E211}"/>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321">
              <a:extLst>
                <a:ext uri="{FF2B5EF4-FFF2-40B4-BE49-F238E27FC236}">
                  <a16:creationId xmlns:a16="http://schemas.microsoft.com/office/drawing/2014/main" id="{50E02094-C9C0-DAD7-629C-5EE19054F503}"/>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481328" y="1517904"/>
            <a:ext cx="3685032" cy="3185499"/>
          </a:xfrm>
        </p:spPr>
        <p:txBody>
          <a:bodyPr anchor="t">
            <a:noAutofit/>
          </a:bodyPr>
          <a:lstStyle>
            <a:lvl1pPr>
              <a:defRPr sz="2400"/>
            </a:lvl1pPr>
          </a:lstStyle>
          <a:p>
            <a:r>
              <a:rPr lang="en-US"/>
              <a:t>Click to edit Master title style</a:t>
            </a:r>
          </a:p>
        </p:txBody>
      </p:sp>
      <p:sp>
        <p:nvSpPr>
          <p:cNvPr id="4" name="Content Placeholder 3">
            <a:extLst>
              <a:ext uri="{FF2B5EF4-FFF2-40B4-BE49-F238E27FC236}">
                <a16:creationId xmlns:a16="http://schemas.microsoft.com/office/drawing/2014/main" id="{64F9B09F-7191-4FCF-3B0D-173D1B5BE8AA}"/>
              </a:ext>
            </a:extLst>
          </p:cNvPr>
          <p:cNvSpPr>
            <a:spLocks noGrp="1"/>
          </p:cNvSpPr>
          <p:nvPr>
            <p:ph sz="quarter" idx="17"/>
          </p:nvPr>
        </p:nvSpPr>
        <p:spPr>
          <a:xfrm>
            <a:off x="7949096" y="4882895"/>
            <a:ext cx="3671404" cy="1425829"/>
          </a:xfrm>
          <a:prstGeom prst="rect">
            <a:avLst/>
          </a:prstGeom>
        </p:spPr>
        <p:txBody>
          <a:bodyPr/>
          <a:lstStyle>
            <a:lvl1pPr>
              <a:defRPr sz="3200"/>
            </a:lvl1pPr>
            <a:lvl2pPr>
              <a:defRPr sz="3200"/>
            </a:lvl2pPr>
            <a:lvl3pPr>
              <a:defRPr sz="3200"/>
            </a:lvl3pPr>
            <a:lvl4pPr>
              <a:defRPr sz="3200"/>
            </a:lvl4pPr>
            <a:lvl5pPr>
              <a:defRPr sz="3200"/>
            </a:lvl5pPr>
          </a:lstStyle>
          <a:p>
            <a:pPr lvl="0"/>
            <a:r>
              <a:rPr lang="en-US"/>
              <a:t>Click to edit Master text styles</a:t>
            </a:r>
          </a:p>
        </p:txBody>
      </p:sp>
      <p:sp>
        <p:nvSpPr>
          <p:cNvPr id="6" name="Date Placeholder 5">
            <a:extLst>
              <a:ext uri="{FF2B5EF4-FFF2-40B4-BE49-F238E27FC236}">
                <a16:creationId xmlns:a16="http://schemas.microsoft.com/office/drawing/2014/main" id="{EAED4CBA-FED0-60CF-6658-5821F1968589}"/>
              </a:ext>
            </a:extLst>
          </p:cNvPr>
          <p:cNvSpPr>
            <a:spLocks noGrp="1"/>
          </p:cNvSpPr>
          <p:nvPr>
            <p:ph type="dt" sz="half" idx="1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7" name="Footer Placeholder 6">
            <a:extLst>
              <a:ext uri="{FF2B5EF4-FFF2-40B4-BE49-F238E27FC236}">
                <a16:creationId xmlns:a16="http://schemas.microsoft.com/office/drawing/2014/main" id="{973E460F-1F60-3564-8377-BF259B8D5F20}"/>
              </a:ext>
            </a:extLst>
          </p:cNvPr>
          <p:cNvSpPr>
            <a:spLocks noGrp="1"/>
          </p:cNvSpPr>
          <p:nvPr>
            <p:ph type="ftr" sz="quarter" idx="19"/>
          </p:nvPr>
        </p:nvSpPr>
        <p:spPr/>
        <p:txBody>
          <a:bodyPr/>
          <a:lstStyle/>
          <a:p>
            <a:pPr>
              <a:spcBef>
                <a:spcPts val="1000"/>
              </a:spcBef>
              <a:buFont typeface="Arial" panose="020B0604020202020204" pitchFamily="34" charset="0"/>
              <a:buNone/>
            </a:pPr>
            <a:r>
              <a:rPr lang="en-US"/>
              <a:t>Presentation Title | Author | Date</a:t>
            </a:r>
          </a:p>
        </p:txBody>
      </p:sp>
      <p:sp>
        <p:nvSpPr>
          <p:cNvPr id="14" name="Slide Number Placeholder 13">
            <a:extLst>
              <a:ext uri="{FF2B5EF4-FFF2-40B4-BE49-F238E27FC236}">
                <a16:creationId xmlns:a16="http://schemas.microsoft.com/office/drawing/2014/main" id="{0D493F99-C63F-0DED-2802-307160340314}"/>
              </a:ext>
            </a:extLst>
          </p:cNvPr>
          <p:cNvSpPr>
            <a:spLocks noGrp="1"/>
          </p:cNvSpPr>
          <p:nvPr>
            <p:ph type="sldNum" sz="quarter" idx="20"/>
          </p:nvPr>
        </p:nvSpPr>
        <p:spPr/>
        <p:txBody>
          <a:bodyPr/>
          <a:lstStyle/>
          <a:p>
            <a:pPr algn="r"/>
            <a:fld id="{5D9A5160-6218-4E5A-B9E6-B93E3DAE377C}" type="slidenum">
              <a:rPr lang="en-US" smtClean="0"/>
              <a:pPr algn="r"/>
              <a:t>‹#›</a:t>
            </a:fld>
            <a:endParaRPr lang="en-US"/>
          </a:p>
        </p:txBody>
      </p:sp>
      <p:sp>
        <p:nvSpPr>
          <p:cNvPr id="11" name="Rectangle 10">
            <a:extLst>
              <a:ext uri="{FF2B5EF4-FFF2-40B4-BE49-F238E27FC236}">
                <a16:creationId xmlns:a16="http://schemas.microsoft.com/office/drawing/2014/main" id="{EBF34FBC-5423-F913-5A6C-E32D40863D50}"/>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22378107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clusion 3">
    <p:spTree>
      <p:nvGrpSpPr>
        <p:cNvPr id="1" name=""/>
        <p:cNvGrpSpPr/>
        <p:nvPr/>
      </p:nvGrpSpPr>
      <p:grpSpPr>
        <a:xfrm>
          <a:off x="0" y="0"/>
          <a:ext cx="0" cy="0"/>
          <a:chOff x="0" y="0"/>
          <a:chExt cx="0" cy="0"/>
        </a:xfrm>
      </p:grpSpPr>
      <p:grpSp>
        <p:nvGrpSpPr>
          <p:cNvPr id="10" name="Group 37">
            <a:extLst>
              <a:ext uri="{FF2B5EF4-FFF2-40B4-BE49-F238E27FC236}">
                <a16:creationId xmlns:a16="http://schemas.microsoft.com/office/drawing/2014/main" id="{B5090EEC-CBF9-A1C6-13C0-58E5A2CC4676}"/>
              </a:ext>
            </a:extLst>
          </p:cNvPr>
          <p:cNvGrpSpPr/>
          <p:nvPr userDrawn="1"/>
        </p:nvGrpSpPr>
        <p:grpSpPr>
          <a:xfrm>
            <a:off x="11770322" y="176700"/>
            <a:ext cx="260230" cy="240782"/>
            <a:chOff x="5481638" y="2859088"/>
            <a:chExt cx="1231900" cy="1139825"/>
          </a:xfrm>
          <a:solidFill>
            <a:schemeClr val="tx2"/>
          </a:solidFill>
        </p:grpSpPr>
        <p:sp>
          <p:nvSpPr>
            <p:cNvPr id="11" name="Freeform 320">
              <a:extLst>
                <a:ext uri="{FF2B5EF4-FFF2-40B4-BE49-F238E27FC236}">
                  <a16:creationId xmlns:a16="http://schemas.microsoft.com/office/drawing/2014/main" id="{722F11F6-89A4-5A7B-3492-1A26EA4D7554}"/>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321">
              <a:extLst>
                <a:ext uri="{FF2B5EF4-FFF2-40B4-BE49-F238E27FC236}">
                  <a16:creationId xmlns:a16="http://schemas.microsoft.com/office/drawing/2014/main" id="{13E2E408-AB51-B310-DEB5-7C839E42B201}"/>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1">
            <a:extLst>
              <a:ext uri="{FF2B5EF4-FFF2-40B4-BE49-F238E27FC236}">
                <a16:creationId xmlns:a16="http://schemas.microsoft.com/office/drawing/2014/main" id="{2250EB54-2DDF-50B7-9D98-A038DEF17892}"/>
              </a:ext>
            </a:extLst>
          </p:cNvPr>
          <p:cNvSpPr>
            <a:spLocks noGrp="1"/>
          </p:cNvSpPr>
          <p:nvPr>
            <p:ph type="title"/>
          </p:nvPr>
        </p:nvSpPr>
        <p:spPr>
          <a:xfrm>
            <a:off x="7450171" y="2154596"/>
            <a:ext cx="4170329" cy="2737444"/>
          </a:xfrm>
        </p:spPr>
        <p:txBody>
          <a:bodyPr anchor="b">
            <a:noAutofit/>
          </a:bodyPr>
          <a:lstStyle>
            <a:lvl1pPr algn="r">
              <a:defRPr sz="4800"/>
            </a:lvl1pPr>
          </a:lstStyle>
          <a:p>
            <a:r>
              <a:rPr lang="en-US"/>
              <a:t>Click to edit Master title style</a:t>
            </a:r>
          </a:p>
        </p:txBody>
      </p:sp>
      <p:sp>
        <p:nvSpPr>
          <p:cNvPr id="3" name="Date Placeholder 2">
            <a:extLst>
              <a:ext uri="{FF2B5EF4-FFF2-40B4-BE49-F238E27FC236}">
                <a16:creationId xmlns:a16="http://schemas.microsoft.com/office/drawing/2014/main" id="{AE44684F-D794-29DA-96BD-7FDCFE9BBC83}"/>
              </a:ext>
            </a:extLst>
          </p:cNvPr>
          <p:cNvSpPr>
            <a:spLocks noGrp="1"/>
          </p:cNvSpPr>
          <p:nvPr>
            <p:ph type="dt" sz="half" idx="10"/>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810692F0-1502-0611-DB5D-DCB4C1B2D896}"/>
              </a:ext>
            </a:extLst>
          </p:cNvPr>
          <p:cNvSpPr>
            <a:spLocks noGrp="1"/>
          </p:cNvSpPr>
          <p:nvPr>
            <p:ph type="ftr" sz="quarter" idx="11"/>
          </p:nvPr>
        </p:nvSpPr>
        <p:spPr/>
        <p:txBody>
          <a:bodyPr/>
          <a:lstStyle/>
          <a:p>
            <a:pPr>
              <a:spcBef>
                <a:spcPts val="1000"/>
              </a:spcBef>
              <a:buFont typeface="Arial" panose="020B0604020202020204" pitchFamily="34" charset="0"/>
              <a:buNone/>
            </a:pPr>
            <a:r>
              <a:rPr lang="en-US"/>
              <a:t>Presentation Title | Author | Date</a:t>
            </a:r>
          </a:p>
        </p:txBody>
      </p:sp>
      <p:sp>
        <p:nvSpPr>
          <p:cNvPr id="5" name="Slide Number Placeholder 4">
            <a:extLst>
              <a:ext uri="{FF2B5EF4-FFF2-40B4-BE49-F238E27FC236}">
                <a16:creationId xmlns:a16="http://schemas.microsoft.com/office/drawing/2014/main" id="{D9D88EBB-9A16-B41B-C8AC-2FB3BD40ECDE}"/>
              </a:ext>
            </a:extLst>
          </p:cNvPr>
          <p:cNvSpPr>
            <a:spLocks noGrp="1"/>
          </p:cNvSpPr>
          <p:nvPr>
            <p:ph type="sldNum" sz="quarter" idx="12"/>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5397199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clusion 3 Photo">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1C08FB90-AF58-85B5-3914-77B3471EE049}"/>
              </a:ext>
            </a:extLst>
          </p:cNvPr>
          <p:cNvSpPr>
            <a:spLocks noGrp="1"/>
          </p:cNvSpPr>
          <p:nvPr>
            <p:ph type="pic" sz="quarter" idx="13"/>
          </p:nvPr>
        </p:nvSpPr>
        <p:spPr>
          <a:xfrm>
            <a:off x="-1" y="0"/>
            <a:ext cx="12192001" cy="6858000"/>
          </a:xfrm>
          <a:prstGeom prst="rect">
            <a:avLst/>
          </a:prstGeom>
          <a:solidFill>
            <a:schemeClr val="bg1">
              <a:lumMod val="95000"/>
            </a:schemeClr>
          </a:solidFill>
        </p:spPr>
        <p:txBody>
          <a:bodyPr vert="horz" lIns="0" tIns="0" rIns="0" bIns="0" rtlCol="0">
            <a:noAutofit/>
          </a:bodyPr>
          <a:lstStyle>
            <a:lvl1pPr>
              <a:defRPr lang="en-US">
                <a:solidFill>
                  <a:schemeClr val="bg2">
                    <a:lumMod val="75000"/>
                  </a:schemeClr>
                </a:solidFill>
              </a:defRPr>
            </a:lvl1pPr>
          </a:lstStyle>
          <a:p>
            <a:pPr marR="0" lvl="0" fontAlgn="auto">
              <a:spcAft>
                <a:spcPts val="0"/>
              </a:spcAft>
              <a:buClrTx/>
              <a:buSzTx/>
              <a:tabLst/>
            </a:pPr>
            <a:r>
              <a:rPr lang="en-US"/>
              <a:t>Click icon to add picture</a:t>
            </a:r>
          </a:p>
        </p:txBody>
      </p:sp>
      <p:grpSp>
        <p:nvGrpSpPr>
          <p:cNvPr id="18" name="Group 37">
            <a:extLst>
              <a:ext uri="{FF2B5EF4-FFF2-40B4-BE49-F238E27FC236}">
                <a16:creationId xmlns:a16="http://schemas.microsoft.com/office/drawing/2014/main" id="{B238B840-392C-6B23-C7F8-B8EC2EF15370}"/>
              </a:ext>
            </a:extLst>
          </p:cNvPr>
          <p:cNvGrpSpPr/>
          <p:nvPr userDrawn="1"/>
        </p:nvGrpSpPr>
        <p:grpSpPr>
          <a:xfrm>
            <a:off x="11770322" y="176700"/>
            <a:ext cx="260230" cy="240782"/>
            <a:chOff x="5481638" y="2859088"/>
            <a:chExt cx="1231900" cy="1139825"/>
          </a:xfrm>
          <a:solidFill>
            <a:schemeClr val="tx2"/>
          </a:solidFill>
        </p:grpSpPr>
        <p:sp>
          <p:nvSpPr>
            <p:cNvPr id="19" name="Freeform 320">
              <a:extLst>
                <a:ext uri="{FF2B5EF4-FFF2-40B4-BE49-F238E27FC236}">
                  <a16:creationId xmlns:a16="http://schemas.microsoft.com/office/drawing/2014/main" id="{5AC339D1-9C35-81ED-0B7F-C130E6787E68}"/>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321">
              <a:extLst>
                <a:ext uri="{FF2B5EF4-FFF2-40B4-BE49-F238E27FC236}">
                  <a16:creationId xmlns:a16="http://schemas.microsoft.com/office/drawing/2014/main" id="{0D37148D-C32E-3E09-B420-49DC5A9F6EA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1" name="Title 1">
            <a:extLst>
              <a:ext uri="{FF2B5EF4-FFF2-40B4-BE49-F238E27FC236}">
                <a16:creationId xmlns:a16="http://schemas.microsoft.com/office/drawing/2014/main" id="{28231349-D5BA-64A4-A1C7-EDC789C8DEEB}"/>
              </a:ext>
            </a:extLst>
          </p:cNvPr>
          <p:cNvSpPr>
            <a:spLocks noGrp="1"/>
          </p:cNvSpPr>
          <p:nvPr>
            <p:ph type="title"/>
          </p:nvPr>
        </p:nvSpPr>
        <p:spPr>
          <a:xfrm>
            <a:off x="7450171" y="2154596"/>
            <a:ext cx="4170329" cy="2737444"/>
          </a:xfrm>
        </p:spPr>
        <p:txBody>
          <a:bodyPr anchor="b">
            <a:noAutofit/>
          </a:bodyPr>
          <a:lstStyle>
            <a:lvl1pPr algn="r">
              <a:defRPr sz="4800"/>
            </a:lvl1pPr>
          </a:lstStyle>
          <a:p>
            <a:r>
              <a:rPr lang="en-US"/>
              <a:t>Click to edit Master title style</a:t>
            </a:r>
          </a:p>
        </p:txBody>
      </p:sp>
      <p:sp>
        <p:nvSpPr>
          <p:cNvPr id="6" name="Date Placeholder 5">
            <a:extLst>
              <a:ext uri="{FF2B5EF4-FFF2-40B4-BE49-F238E27FC236}">
                <a16:creationId xmlns:a16="http://schemas.microsoft.com/office/drawing/2014/main" id="{A4A388B3-FA4E-30F1-CC6B-BEF5D50CA00B}"/>
              </a:ext>
            </a:extLst>
          </p:cNvPr>
          <p:cNvSpPr>
            <a:spLocks noGrp="1"/>
          </p:cNvSpPr>
          <p:nvPr>
            <p:ph type="dt" sz="half" idx="1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7" name="Footer Placeholder 6">
            <a:extLst>
              <a:ext uri="{FF2B5EF4-FFF2-40B4-BE49-F238E27FC236}">
                <a16:creationId xmlns:a16="http://schemas.microsoft.com/office/drawing/2014/main" id="{8AC7AD12-0DD4-D7FD-F186-59426836A189}"/>
              </a:ext>
            </a:extLst>
          </p:cNvPr>
          <p:cNvSpPr>
            <a:spLocks noGrp="1"/>
          </p:cNvSpPr>
          <p:nvPr>
            <p:ph type="ftr" sz="quarter" idx="15"/>
          </p:nvPr>
        </p:nvSpPr>
        <p:spPr/>
        <p:txBody>
          <a:bodyPr/>
          <a:lstStyle/>
          <a:p>
            <a:pPr>
              <a:spcBef>
                <a:spcPts val="1000"/>
              </a:spcBef>
              <a:buFont typeface="Arial" panose="020B0604020202020204" pitchFamily="34" charset="0"/>
              <a:buNone/>
            </a:pPr>
            <a:r>
              <a:rPr lang="en-US"/>
              <a:t>Presentation Title | Author | Date</a:t>
            </a:r>
          </a:p>
        </p:txBody>
      </p:sp>
      <p:sp>
        <p:nvSpPr>
          <p:cNvPr id="8" name="Slide Number Placeholder 7">
            <a:extLst>
              <a:ext uri="{FF2B5EF4-FFF2-40B4-BE49-F238E27FC236}">
                <a16:creationId xmlns:a16="http://schemas.microsoft.com/office/drawing/2014/main" id="{18457B4D-EEFD-198C-15F3-0A77696494B6}"/>
              </a:ext>
            </a:extLst>
          </p:cNvPr>
          <p:cNvSpPr>
            <a:spLocks noGrp="1"/>
          </p:cNvSpPr>
          <p:nvPr>
            <p:ph type="sldNum" sz="quarter" idx="16"/>
          </p:nvPr>
        </p:nvSpPr>
        <p:spPr/>
        <p:txBody>
          <a:bodyPr/>
          <a:lstStyle/>
          <a:p>
            <a:pPr algn="r"/>
            <a:fld id="{5D9A5160-6218-4E5A-B9E6-B93E3DAE377C}" type="slidenum">
              <a:rPr lang="en-US" smtClean="0"/>
              <a:pPr algn="r"/>
              <a:t>‹#›</a:t>
            </a:fld>
            <a:endParaRPr lang="en-US"/>
          </a:p>
        </p:txBody>
      </p:sp>
      <p:sp>
        <p:nvSpPr>
          <p:cNvPr id="2" name="Rectangle 1">
            <a:extLst>
              <a:ext uri="{FF2B5EF4-FFF2-40B4-BE49-F238E27FC236}">
                <a16:creationId xmlns:a16="http://schemas.microsoft.com/office/drawing/2014/main" id="{9535491A-5C88-1D90-B6B6-C72C8F7FBDA6}"/>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23237992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nd Slid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BE9A7C0-1B19-CA66-4300-296F0EE9926E}"/>
              </a:ext>
            </a:extLst>
          </p:cNvPr>
          <p:cNvSpPr/>
          <p:nvPr userDrawn="1">
            <p:custDataLst>
              <p:tags r:id="rId1"/>
            </p:custDataLst>
          </p:nvPr>
        </p:nvSpPr>
        <p:spPr>
          <a:xfrm>
            <a:off x="6096000" y="854464"/>
            <a:ext cx="2240280" cy="1031051"/>
          </a:xfrm>
          <a:prstGeom prst="rect">
            <a:avLst/>
          </a:prstGeom>
        </p:spPr>
        <p:txBody>
          <a:bodyPr wrap="square" lIns="0" tIns="0" rIns="0" bIns="0">
            <a:spAutoFit/>
          </a:bodyPr>
          <a:lstStyle/>
          <a:p>
            <a:pPr>
              <a:spcAft>
                <a:spcPts val="600"/>
              </a:spcAft>
            </a:pPr>
            <a:r>
              <a:rPr lang="en-US" sz="1200" b="0" i="0">
                <a:solidFill>
                  <a:schemeClr val="tx1"/>
                </a:solidFill>
                <a:latin typeface="+mn-lt"/>
                <a:cs typeface="Arial"/>
              </a:rPr>
              <a:t>Name, Last Name</a:t>
            </a:r>
          </a:p>
          <a:p>
            <a:pPr>
              <a:lnSpc>
                <a:spcPts val="1200"/>
              </a:lnSpc>
            </a:pPr>
            <a:r>
              <a:rPr lang="en-US" sz="1000" b="0" i="0">
                <a:solidFill>
                  <a:schemeClr val="tx1"/>
                </a:solidFill>
                <a:latin typeface="+mn-lt"/>
                <a:cs typeface="Arial"/>
              </a:rPr>
              <a:t>Title/Role</a:t>
            </a:r>
          </a:p>
          <a:p>
            <a:pPr>
              <a:lnSpc>
                <a:spcPts val="1200"/>
              </a:lnSpc>
            </a:pPr>
            <a:r>
              <a:rPr lang="en-US" sz="1000" b="0" i="0">
                <a:solidFill>
                  <a:schemeClr val="tx1"/>
                </a:solidFill>
                <a:latin typeface="+mn-lt"/>
                <a:cs typeface="Arial"/>
              </a:rPr>
              <a:t>Capgemini Office (Optional)</a:t>
            </a:r>
          </a:p>
          <a:p>
            <a:pPr>
              <a:lnSpc>
                <a:spcPts val="1200"/>
              </a:lnSpc>
            </a:pPr>
            <a:r>
              <a:rPr lang="en-US" sz="1000" b="0" i="0">
                <a:solidFill>
                  <a:schemeClr val="tx1"/>
                </a:solidFill>
                <a:latin typeface="+mn-lt"/>
                <a:cs typeface="Arial"/>
              </a:rPr>
              <a:t>Address Line 1</a:t>
            </a:r>
          </a:p>
          <a:p>
            <a:pPr>
              <a:lnSpc>
                <a:spcPts val="1200"/>
              </a:lnSpc>
            </a:pPr>
            <a:r>
              <a:rPr lang="en-US" sz="1000" b="0" i="0">
                <a:solidFill>
                  <a:schemeClr val="tx1"/>
                </a:solidFill>
                <a:latin typeface="+mn-lt"/>
                <a:cs typeface="Arial"/>
              </a:rPr>
              <a:t>Address Line 2 </a:t>
            </a:r>
          </a:p>
          <a:p>
            <a:pPr>
              <a:lnSpc>
                <a:spcPts val="1200"/>
              </a:lnSpc>
            </a:pPr>
            <a:r>
              <a:rPr lang="en-US" sz="1000" b="0" i="0">
                <a:solidFill>
                  <a:schemeClr val="tx1"/>
                </a:solidFill>
                <a:latin typeface="+mn-lt"/>
                <a:cs typeface="Arial"/>
              </a:rPr>
              <a:t>Address Line 3</a:t>
            </a:r>
          </a:p>
        </p:txBody>
      </p:sp>
      <p:sp>
        <p:nvSpPr>
          <p:cNvPr id="8" name="Rectangle 7">
            <a:extLst>
              <a:ext uri="{FF2B5EF4-FFF2-40B4-BE49-F238E27FC236}">
                <a16:creationId xmlns:a16="http://schemas.microsoft.com/office/drawing/2014/main" id="{BC47918D-2D25-E44E-317A-2C575CFA6201}"/>
              </a:ext>
            </a:extLst>
          </p:cNvPr>
          <p:cNvSpPr/>
          <p:nvPr userDrawn="1">
            <p:custDataLst>
              <p:tags r:id="rId2"/>
            </p:custDataLst>
          </p:nvPr>
        </p:nvSpPr>
        <p:spPr>
          <a:xfrm>
            <a:off x="9499996" y="854464"/>
            <a:ext cx="2240280" cy="1031051"/>
          </a:xfrm>
          <a:prstGeom prst="rect">
            <a:avLst/>
          </a:prstGeom>
        </p:spPr>
        <p:txBody>
          <a:bodyPr wrap="square" lIns="0" tIns="0" rIns="0" bIns="0">
            <a:spAutoFit/>
          </a:bodyPr>
          <a:lstStyle/>
          <a:p>
            <a:pPr>
              <a:spcAft>
                <a:spcPts val="600"/>
              </a:spcAft>
            </a:pPr>
            <a:r>
              <a:rPr lang="en-US" sz="1200" b="0" i="0">
                <a:solidFill>
                  <a:schemeClr val="tx1"/>
                </a:solidFill>
                <a:latin typeface="+mn-lt"/>
                <a:cs typeface="Arial"/>
              </a:rPr>
              <a:t>Name, Last Name</a:t>
            </a:r>
          </a:p>
          <a:p>
            <a:pPr>
              <a:lnSpc>
                <a:spcPts val="1200"/>
              </a:lnSpc>
            </a:pPr>
            <a:r>
              <a:rPr lang="en-US" sz="1000" b="0" i="0">
                <a:solidFill>
                  <a:schemeClr val="tx1"/>
                </a:solidFill>
                <a:latin typeface="+mn-lt"/>
                <a:cs typeface="Arial"/>
              </a:rPr>
              <a:t>Title/Role</a:t>
            </a:r>
          </a:p>
          <a:p>
            <a:pPr>
              <a:lnSpc>
                <a:spcPts val="1200"/>
              </a:lnSpc>
            </a:pPr>
            <a:r>
              <a:rPr lang="en-US" sz="1000" b="0" i="0">
                <a:solidFill>
                  <a:schemeClr val="tx1"/>
                </a:solidFill>
                <a:latin typeface="+mn-lt"/>
                <a:cs typeface="Arial"/>
              </a:rPr>
              <a:t>Capgemini Office (Optional)</a:t>
            </a:r>
          </a:p>
          <a:p>
            <a:pPr>
              <a:lnSpc>
                <a:spcPts val="1200"/>
              </a:lnSpc>
            </a:pPr>
            <a:r>
              <a:rPr lang="en-US" sz="1000" b="0" i="0">
                <a:solidFill>
                  <a:schemeClr val="tx1"/>
                </a:solidFill>
                <a:latin typeface="+mn-lt"/>
                <a:cs typeface="Arial"/>
              </a:rPr>
              <a:t>Address Line 1</a:t>
            </a:r>
          </a:p>
          <a:p>
            <a:pPr>
              <a:lnSpc>
                <a:spcPts val="1200"/>
              </a:lnSpc>
            </a:pPr>
            <a:r>
              <a:rPr lang="en-US" sz="1000" b="0" i="0">
                <a:solidFill>
                  <a:schemeClr val="tx1"/>
                </a:solidFill>
                <a:latin typeface="+mn-lt"/>
                <a:cs typeface="Arial"/>
              </a:rPr>
              <a:t>Address Line 2 </a:t>
            </a:r>
          </a:p>
          <a:p>
            <a:pPr>
              <a:lnSpc>
                <a:spcPts val="1200"/>
              </a:lnSpc>
            </a:pPr>
            <a:r>
              <a:rPr lang="en-US" sz="1000" b="0" i="0">
                <a:solidFill>
                  <a:schemeClr val="tx1"/>
                </a:solidFill>
                <a:latin typeface="+mn-lt"/>
                <a:cs typeface="Arial"/>
              </a:rPr>
              <a:t>Address Line 3</a:t>
            </a:r>
          </a:p>
        </p:txBody>
      </p:sp>
      <p:sp>
        <p:nvSpPr>
          <p:cNvPr id="9" name="Rectangle 8">
            <a:extLst>
              <a:ext uri="{FF2B5EF4-FFF2-40B4-BE49-F238E27FC236}">
                <a16:creationId xmlns:a16="http://schemas.microsoft.com/office/drawing/2014/main" id="{223DD2BC-6CFE-2C0D-CC83-30E20FA868FB}"/>
              </a:ext>
            </a:extLst>
          </p:cNvPr>
          <p:cNvSpPr/>
          <p:nvPr userDrawn="1">
            <p:custDataLst>
              <p:tags r:id="rId3"/>
            </p:custDataLst>
          </p:nvPr>
        </p:nvSpPr>
        <p:spPr>
          <a:xfrm>
            <a:off x="6096000" y="2118389"/>
            <a:ext cx="2240280" cy="1031051"/>
          </a:xfrm>
          <a:prstGeom prst="rect">
            <a:avLst/>
          </a:prstGeom>
        </p:spPr>
        <p:txBody>
          <a:bodyPr wrap="square" lIns="0" tIns="0" rIns="0" bIns="0">
            <a:spAutoFit/>
          </a:bodyPr>
          <a:lstStyle/>
          <a:p>
            <a:pPr>
              <a:spcAft>
                <a:spcPts val="600"/>
              </a:spcAft>
            </a:pPr>
            <a:r>
              <a:rPr lang="en-US" sz="1200" b="0" i="0">
                <a:solidFill>
                  <a:schemeClr val="tx1"/>
                </a:solidFill>
                <a:latin typeface="+mn-lt"/>
                <a:cs typeface="Arial"/>
              </a:rPr>
              <a:t>Name, Last Name</a:t>
            </a:r>
          </a:p>
          <a:p>
            <a:pPr>
              <a:lnSpc>
                <a:spcPts val="1200"/>
              </a:lnSpc>
            </a:pPr>
            <a:r>
              <a:rPr lang="en-US" sz="1000" b="0" i="0">
                <a:solidFill>
                  <a:schemeClr val="tx1"/>
                </a:solidFill>
                <a:latin typeface="+mn-lt"/>
                <a:cs typeface="Arial"/>
              </a:rPr>
              <a:t>Title/Role</a:t>
            </a:r>
          </a:p>
          <a:p>
            <a:pPr>
              <a:lnSpc>
                <a:spcPts val="1200"/>
              </a:lnSpc>
            </a:pPr>
            <a:r>
              <a:rPr lang="en-US" sz="1000" b="0" i="0">
                <a:solidFill>
                  <a:schemeClr val="tx1"/>
                </a:solidFill>
                <a:latin typeface="+mn-lt"/>
                <a:cs typeface="Arial"/>
              </a:rPr>
              <a:t>Capgemini Office (Optional)</a:t>
            </a:r>
          </a:p>
          <a:p>
            <a:pPr>
              <a:lnSpc>
                <a:spcPts val="1200"/>
              </a:lnSpc>
            </a:pPr>
            <a:r>
              <a:rPr lang="en-US" sz="1000" b="0" i="0">
                <a:solidFill>
                  <a:schemeClr val="tx1"/>
                </a:solidFill>
                <a:latin typeface="+mn-lt"/>
                <a:cs typeface="Arial"/>
              </a:rPr>
              <a:t>Address Line 1</a:t>
            </a:r>
          </a:p>
          <a:p>
            <a:pPr>
              <a:lnSpc>
                <a:spcPts val="1200"/>
              </a:lnSpc>
            </a:pPr>
            <a:r>
              <a:rPr lang="en-US" sz="1000" b="0" i="0">
                <a:solidFill>
                  <a:schemeClr val="tx1"/>
                </a:solidFill>
                <a:latin typeface="+mn-lt"/>
                <a:cs typeface="Arial"/>
              </a:rPr>
              <a:t>Address Line 2 </a:t>
            </a:r>
          </a:p>
          <a:p>
            <a:pPr>
              <a:lnSpc>
                <a:spcPts val="1200"/>
              </a:lnSpc>
            </a:pPr>
            <a:r>
              <a:rPr lang="en-US" sz="1000" b="0" i="0">
                <a:solidFill>
                  <a:schemeClr val="tx1"/>
                </a:solidFill>
                <a:latin typeface="+mn-lt"/>
                <a:cs typeface="Arial"/>
              </a:rPr>
              <a:t>Address Line 3</a:t>
            </a:r>
          </a:p>
        </p:txBody>
      </p:sp>
      <p:sp>
        <p:nvSpPr>
          <p:cNvPr id="10" name="Rectangle 9">
            <a:extLst>
              <a:ext uri="{FF2B5EF4-FFF2-40B4-BE49-F238E27FC236}">
                <a16:creationId xmlns:a16="http://schemas.microsoft.com/office/drawing/2014/main" id="{4CD48234-BC4B-8C1A-A80D-4730B8F6FA54}"/>
              </a:ext>
            </a:extLst>
          </p:cNvPr>
          <p:cNvSpPr/>
          <p:nvPr userDrawn="1">
            <p:custDataLst>
              <p:tags r:id="rId4"/>
            </p:custDataLst>
          </p:nvPr>
        </p:nvSpPr>
        <p:spPr>
          <a:xfrm>
            <a:off x="9499996" y="2118389"/>
            <a:ext cx="2240280" cy="1031051"/>
          </a:xfrm>
          <a:prstGeom prst="rect">
            <a:avLst/>
          </a:prstGeom>
        </p:spPr>
        <p:txBody>
          <a:bodyPr wrap="square" lIns="0" tIns="0" rIns="0" bIns="0">
            <a:spAutoFit/>
          </a:bodyPr>
          <a:lstStyle/>
          <a:p>
            <a:pPr>
              <a:spcAft>
                <a:spcPts val="600"/>
              </a:spcAft>
            </a:pPr>
            <a:r>
              <a:rPr lang="en-US" sz="1200" b="0" i="0">
                <a:solidFill>
                  <a:schemeClr val="tx1"/>
                </a:solidFill>
                <a:latin typeface="+mn-lt"/>
                <a:cs typeface="Arial"/>
              </a:rPr>
              <a:t>Name, Last Name</a:t>
            </a:r>
          </a:p>
          <a:p>
            <a:pPr>
              <a:lnSpc>
                <a:spcPts val="1200"/>
              </a:lnSpc>
            </a:pPr>
            <a:r>
              <a:rPr lang="en-US" sz="1000" b="0" i="0">
                <a:solidFill>
                  <a:schemeClr val="tx1"/>
                </a:solidFill>
                <a:latin typeface="+mn-lt"/>
                <a:cs typeface="Arial"/>
              </a:rPr>
              <a:t>Title/Role</a:t>
            </a:r>
          </a:p>
          <a:p>
            <a:pPr>
              <a:lnSpc>
                <a:spcPts val="1200"/>
              </a:lnSpc>
            </a:pPr>
            <a:r>
              <a:rPr lang="en-US" sz="1000" b="0" i="0">
                <a:solidFill>
                  <a:schemeClr val="tx1"/>
                </a:solidFill>
                <a:latin typeface="+mn-lt"/>
                <a:cs typeface="Arial"/>
              </a:rPr>
              <a:t>Capgemini Office (Optional)</a:t>
            </a:r>
          </a:p>
          <a:p>
            <a:pPr>
              <a:lnSpc>
                <a:spcPts val="1200"/>
              </a:lnSpc>
            </a:pPr>
            <a:r>
              <a:rPr lang="en-US" sz="1000" b="0" i="0">
                <a:solidFill>
                  <a:schemeClr val="tx1"/>
                </a:solidFill>
                <a:latin typeface="+mn-lt"/>
                <a:cs typeface="Arial"/>
              </a:rPr>
              <a:t>Address Line 1</a:t>
            </a:r>
          </a:p>
          <a:p>
            <a:pPr>
              <a:lnSpc>
                <a:spcPts val="1200"/>
              </a:lnSpc>
            </a:pPr>
            <a:r>
              <a:rPr lang="en-US" sz="1000" b="0" i="0">
                <a:solidFill>
                  <a:schemeClr val="tx1"/>
                </a:solidFill>
                <a:latin typeface="+mn-lt"/>
                <a:cs typeface="Arial"/>
              </a:rPr>
              <a:t>Address Line 2 </a:t>
            </a:r>
          </a:p>
          <a:p>
            <a:pPr>
              <a:lnSpc>
                <a:spcPts val="1200"/>
              </a:lnSpc>
            </a:pPr>
            <a:r>
              <a:rPr lang="en-US" sz="1000" b="0" i="0">
                <a:solidFill>
                  <a:schemeClr val="tx1"/>
                </a:solidFill>
                <a:latin typeface="+mn-lt"/>
                <a:cs typeface="Arial"/>
              </a:rPr>
              <a:t>Address Line 3</a:t>
            </a:r>
          </a:p>
        </p:txBody>
      </p:sp>
      <p:sp>
        <p:nvSpPr>
          <p:cNvPr id="12" name="Rectangle 11">
            <a:extLst>
              <a:ext uri="{FF2B5EF4-FFF2-40B4-BE49-F238E27FC236}">
                <a16:creationId xmlns:a16="http://schemas.microsoft.com/office/drawing/2014/main" id="{F2AB464E-5373-7E4D-F692-A0E675F2B196}"/>
              </a:ext>
            </a:extLst>
          </p:cNvPr>
          <p:cNvSpPr/>
          <p:nvPr userDrawn="1"/>
        </p:nvSpPr>
        <p:spPr>
          <a:xfrm>
            <a:off x="8904288" y="6053226"/>
            <a:ext cx="2879725" cy="400110"/>
          </a:xfrm>
          <a:prstGeom prst="rect">
            <a:avLst/>
          </a:prstGeom>
        </p:spPr>
        <p:txBody>
          <a:bodyPr wrap="square" lIns="0" tIns="0" rIns="0" bIns="0" anchor="b" anchorCtr="0">
            <a:spAutoFit/>
          </a:bodyPr>
          <a:lstStyle/>
          <a:p>
            <a:pPr>
              <a:spcAft>
                <a:spcPts val="600"/>
              </a:spcAft>
            </a:pPr>
            <a:r>
              <a:rPr lang="en-US" sz="700" b="0" i="0" noProof="0">
                <a:solidFill>
                  <a:schemeClr val="tx1"/>
                </a:solidFill>
                <a:latin typeface="+mn-lt"/>
                <a:cs typeface="Arial"/>
              </a:rPr>
              <a:t>This presentation contains information that may be privileged or confidential and is the property of the Capgemini Group.</a:t>
            </a:r>
          </a:p>
          <a:p>
            <a:pPr>
              <a:spcAft>
                <a:spcPts val="600"/>
              </a:spcAft>
            </a:pPr>
            <a:r>
              <a:rPr lang="en-US" sz="700" b="0" i="0" noProof="0">
                <a:solidFill>
                  <a:schemeClr val="tx1"/>
                </a:solidFill>
                <a:latin typeface="+mn-lt"/>
                <a:cs typeface="Arial"/>
              </a:rPr>
              <a:t>Copyright © 2025 Capgemini. All rights reserved.</a:t>
            </a:r>
          </a:p>
        </p:txBody>
      </p:sp>
      <p:grpSp>
        <p:nvGrpSpPr>
          <p:cNvPr id="13" name="Group 2">
            <a:extLst>
              <a:ext uri="{FF2B5EF4-FFF2-40B4-BE49-F238E27FC236}">
                <a16:creationId xmlns:a16="http://schemas.microsoft.com/office/drawing/2014/main" id="{05772BD3-A81C-1CF6-82C7-FB11ED473A69}"/>
              </a:ext>
            </a:extLst>
          </p:cNvPr>
          <p:cNvGrpSpPr>
            <a:grpSpLocks noChangeAspect="1"/>
          </p:cNvGrpSpPr>
          <p:nvPr userDrawn="1"/>
        </p:nvGrpSpPr>
        <p:grpSpPr>
          <a:xfrm>
            <a:off x="550863" y="6021288"/>
            <a:ext cx="1872000" cy="420870"/>
            <a:chOff x="5094083" y="5360390"/>
            <a:chExt cx="3039349" cy="683316"/>
          </a:xfrm>
          <a:solidFill>
            <a:schemeClr val="tx2"/>
          </a:solidFill>
        </p:grpSpPr>
        <p:sp>
          <p:nvSpPr>
            <p:cNvPr id="14" name="Freeform: Shape 4">
              <a:extLst>
                <a:ext uri="{FF2B5EF4-FFF2-40B4-BE49-F238E27FC236}">
                  <a16:creationId xmlns:a16="http://schemas.microsoft.com/office/drawing/2014/main" id="{65F4C06B-3F4B-043B-465F-2B296AB672AA}"/>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lstStyle/>
            <a:p>
              <a:endParaRPr lang="en-US" sz="1800"/>
            </a:p>
          </p:txBody>
        </p:sp>
        <p:sp>
          <p:nvSpPr>
            <p:cNvPr id="15" name="Freeform: Shape 5">
              <a:extLst>
                <a:ext uri="{FF2B5EF4-FFF2-40B4-BE49-F238E27FC236}">
                  <a16:creationId xmlns:a16="http://schemas.microsoft.com/office/drawing/2014/main" id="{0453F664-4E3E-18BB-40D3-004FB3A82BF3}"/>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lstStyle/>
            <a:p>
              <a:endParaRPr lang="en-US" sz="1800"/>
            </a:p>
          </p:txBody>
        </p:sp>
        <p:sp>
          <p:nvSpPr>
            <p:cNvPr id="16" name="Freeform: Shape 6">
              <a:extLst>
                <a:ext uri="{FF2B5EF4-FFF2-40B4-BE49-F238E27FC236}">
                  <a16:creationId xmlns:a16="http://schemas.microsoft.com/office/drawing/2014/main" id="{3AB8D922-277A-8D02-3B17-31150F2469B1}"/>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lstStyle/>
            <a:p>
              <a:endParaRPr lang="en-US" sz="1800"/>
            </a:p>
          </p:txBody>
        </p:sp>
        <p:sp>
          <p:nvSpPr>
            <p:cNvPr id="17" name="Freeform: Shape 7">
              <a:extLst>
                <a:ext uri="{FF2B5EF4-FFF2-40B4-BE49-F238E27FC236}">
                  <a16:creationId xmlns:a16="http://schemas.microsoft.com/office/drawing/2014/main" id="{3D3851EE-A1E2-2A22-50AE-7CA5E1ABE91F}"/>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lstStyle/>
            <a:p>
              <a:endParaRPr lang="en-US" sz="1800"/>
            </a:p>
          </p:txBody>
        </p:sp>
        <p:sp>
          <p:nvSpPr>
            <p:cNvPr id="18" name="Freeform: Shape 8">
              <a:extLst>
                <a:ext uri="{FF2B5EF4-FFF2-40B4-BE49-F238E27FC236}">
                  <a16:creationId xmlns:a16="http://schemas.microsoft.com/office/drawing/2014/main" id="{5A7D9DCF-973E-E84F-5D6E-861D2543EC15}"/>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lstStyle/>
            <a:p>
              <a:endParaRPr lang="en-US" sz="1800"/>
            </a:p>
          </p:txBody>
        </p:sp>
      </p:grpSp>
      <p:sp>
        <p:nvSpPr>
          <p:cNvPr id="46" name="Rectangle 45">
            <a:extLst>
              <a:ext uri="{FF2B5EF4-FFF2-40B4-BE49-F238E27FC236}">
                <a16:creationId xmlns:a16="http://schemas.microsoft.com/office/drawing/2014/main" id="{518C19CA-236B-538A-7BAE-5BEFF8D5CC22}"/>
              </a:ext>
            </a:extLst>
          </p:cNvPr>
          <p:cNvSpPr/>
          <p:nvPr userDrawn="1"/>
        </p:nvSpPr>
        <p:spPr>
          <a:xfrm>
            <a:off x="550863" y="2834640"/>
            <a:ext cx="4345176" cy="810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US" sz="1100" b="1" i="0" kern="1200">
                <a:solidFill>
                  <a:schemeClr val="tx2"/>
                </a:solidFill>
                <a:latin typeface="+mn-lt"/>
                <a:ea typeface="+mn-ea"/>
                <a:cs typeface="+mn-cs"/>
              </a:rPr>
              <a:t>Make it real.</a:t>
            </a:r>
          </a:p>
          <a:p>
            <a:pPr marL="0" marR="0" lvl="0" indent="0" algn="l" defTabSz="914400" rtl="0" eaLnBrk="1" fontAlgn="auto" latinLnBrk="0" hangingPunct="1">
              <a:lnSpc>
                <a:spcPts val="1200"/>
              </a:lnSpc>
              <a:spcBef>
                <a:spcPts val="0"/>
              </a:spcBef>
              <a:spcAft>
                <a:spcPts val="0"/>
              </a:spcAft>
              <a:buClrTx/>
              <a:buSzTx/>
              <a:buFontTx/>
              <a:buNone/>
              <a:tabLst/>
              <a:defRPr/>
            </a:pPr>
            <a:r>
              <a:rPr lang="en-US" sz="1050" b="0" i="0" err="1">
                <a:solidFill>
                  <a:schemeClr val="tx1"/>
                </a:solidFill>
                <a:latin typeface="+mn-lt"/>
              </a:rPr>
              <a:t>w</a:t>
            </a:r>
            <a:r>
              <a:rPr lang="en-US" sz="1050" err="1">
                <a:solidFill>
                  <a:schemeClr val="tx1"/>
                </a:solidFill>
                <a:latin typeface="+mn-lt"/>
              </a:rPr>
              <a:t>ww.capgemini.com</a:t>
            </a:r>
            <a:endParaRPr lang="en-US" sz="1050">
              <a:solidFill>
                <a:schemeClr val="tx1"/>
              </a:solidFill>
              <a:latin typeface="+mn-lt"/>
            </a:endParaRPr>
          </a:p>
        </p:txBody>
      </p:sp>
      <p:sp>
        <p:nvSpPr>
          <p:cNvPr id="47" name="Rectangle 46">
            <a:extLst>
              <a:ext uri="{FF2B5EF4-FFF2-40B4-BE49-F238E27FC236}">
                <a16:creationId xmlns:a16="http://schemas.microsoft.com/office/drawing/2014/main" id="{5177A11C-B996-1AA2-5148-35CA703F28CC}"/>
              </a:ext>
            </a:extLst>
          </p:cNvPr>
          <p:cNvSpPr/>
          <p:nvPr userDrawn="1"/>
        </p:nvSpPr>
        <p:spPr>
          <a:xfrm>
            <a:off x="550864" y="854464"/>
            <a:ext cx="4248471"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indent="0" algn="just"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About Capgemini</a:t>
            </a:r>
          </a:p>
          <a:p>
            <a:pPr marL="0" marR="0" indent="0" algn="just"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effectLst/>
                <a:latin typeface="+mn-lt"/>
              </a:rPr>
              <a:t>Capgemini is a global business and technology transformation partner, helping organizations to accelerate their dual transition to a digital and sustainable world, while creating tangible impact for enterprises and society. It is a responsible and diverse group of 340,000 team members in more than 50 countries. With its strong over 55-year heritage, Capgemini is trusted by its clients to unlock the value of technology to address the entire breadth of their business needs. It delivers end-to-end services and solutions leveraging strengths from strategy and design to engineering, all fueled by its market leading capabilities in AI, generative AI, cloud and data, combined with its deep industry expertise and partner ecosystem. The Group reported 2024 global revenues of €22.1 billion.</a:t>
            </a:r>
            <a:endParaRPr lang="en-US" sz="900" b="0" i="0" dirty="0">
              <a:solidFill>
                <a:schemeClr val="tx1"/>
              </a:solidFill>
              <a:effectLst/>
              <a:latin typeface="+mn-lt"/>
              <a:ea typeface="Calibri" panose="020F0502020204030204" pitchFamily="34" charset="0"/>
            </a:endParaRPr>
          </a:p>
        </p:txBody>
      </p:sp>
      <p:sp>
        <p:nvSpPr>
          <p:cNvPr id="2" name="Rectangle 1">
            <a:extLst>
              <a:ext uri="{FF2B5EF4-FFF2-40B4-BE49-F238E27FC236}">
                <a16:creationId xmlns:a16="http://schemas.microsoft.com/office/drawing/2014/main" id="{B4F0B3F9-CBA2-7856-C464-2561C30F55EA}"/>
              </a:ext>
            </a:extLst>
          </p:cNvPr>
          <p:cNvSpPr/>
          <p:nvPr userDrawn="1"/>
        </p:nvSpPr>
        <p:spPr>
          <a:xfrm>
            <a:off x="470430" y="3657600"/>
            <a:ext cx="4345176" cy="5543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ts val="1200"/>
              </a:lnSpc>
              <a:spcBef>
                <a:spcPts val="0"/>
              </a:spcBef>
              <a:spcAft>
                <a:spcPts val="0"/>
              </a:spcAft>
              <a:buClrTx/>
              <a:buSzTx/>
              <a:buFontTx/>
              <a:buNone/>
              <a:tabLst/>
              <a:defRPr/>
            </a:pPr>
            <a:endParaRPr lang="en-US" sz="1600">
              <a:solidFill>
                <a:schemeClr val="tx2"/>
              </a:solidFill>
              <a:latin typeface="+mn-lt"/>
            </a:endParaRPr>
          </a:p>
        </p:txBody>
      </p:sp>
      <p:grpSp>
        <p:nvGrpSpPr>
          <p:cNvPr id="3" name="Group 2">
            <a:extLst>
              <a:ext uri="{FF2B5EF4-FFF2-40B4-BE49-F238E27FC236}">
                <a16:creationId xmlns:a16="http://schemas.microsoft.com/office/drawing/2014/main" id="{032EA5D1-01BC-8547-E583-F4461E337B07}"/>
              </a:ext>
            </a:extLst>
          </p:cNvPr>
          <p:cNvGrpSpPr/>
          <p:nvPr userDrawn="1"/>
        </p:nvGrpSpPr>
        <p:grpSpPr>
          <a:xfrm>
            <a:off x="8904288" y="5569004"/>
            <a:ext cx="1951070" cy="335280"/>
            <a:chOff x="8904288" y="5569004"/>
            <a:chExt cx="1951070" cy="335280"/>
          </a:xfrm>
        </p:grpSpPr>
        <p:pic>
          <p:nvPicPr>
            <p:cNvPr id="4" name="Picture 3">
              <a:hlinkClick r:id="rId6"/>
              <a:extLst>
                <a:ext uri="{FF2B5EF4-FFF2-40B4-BE49-F238E27FC236}">
                  <a16:creationId xmlns:a16="http://schemas.microsoft.com/office/drawing/2014/main" id="{C1B41439-3F63-921A-4BD5-954D4B0AE65E}"/>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15803" t="-15499" r="-15008" b="-15313"/>
            <a:stretch>
              <a:fillRect/>
            </a:stretch>
          </p:blipFill>
          <p:spPr>
            <a:xfrm>
              <a:off x="10520558" y="5569004"/>
              <a:ext cx="334800" cy="334800"/>
            </a:xfrm>
            <a:prstGeom prst="ellipse">
              <a:avLst/>
            </a:prstGeom>
            <a:ln>
              <a:solidFill>
                <a:schemeClr val="tx1"/>
              </a:solidFill>
            </a:ln>
          </p:spPr>
        </p:pic>
        <p:pic>
          <p:nvPicPr>
            <p:cNvPr id="5" name="Picture 4">
              <a:hlinkClick r:id="rId8"/>
              <a:extLst>
                <a:ext uri="{FF2B5EF4-FFF2-40B4-BE49-F238E27FC236}">
                  <a16:creationId xmlns:a16="http://schemas.microsoft.com/office/drawing/2014/main" id="{37B0DA3B-A3DD-C023-D858-9A326B5F72BD}"/>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l="-11970" t="-13244" r="-14518" b="-13244"/>
            <a:stretch>
              <a:fillRect/>
            </a:stretch>
          </p:blipFill>
          <p:spPr>
            <a:xfrm>
              <a:off x="10119213" y="5569004"/>
              <a:ext cx="335280" cy="335280"/>
            </a:xfrm>
            <a:prstGeom prst="ellipse">
              <a:avLst/>
            </a:prstGeom>
            <a:ln>
              <a:solidFill>
                <a:schemeClr val="tx1"/>
              </a:solidFill>
            </a:ln>
          </p:spPr>
        </p:pic>
        <p:pic>
          <p:nvPicPr>
            <p:cNvPr id="6" name="Picture 5">
              <a:hlinkClick r:id="rId10"/>
              <a:extLst>
                <a:ext uri="{FF2B5EF4-FFF2-40B4-BE49-F238E27FC236}">
                  <a16:creationId xmlns:a16="http://schemas.microsoft.com/office/drawing/2014/main" id="{3394EDB2-3A11-9E1B-C773-9456BC7E3880}"/>
                </a:ext>
              </a:extLst>
            </p:cNvPr>
            <p:cNvPicPr>
              <a:picLocks noChangeAspect="1"/>
            </p:cNvPicPr>
            <p:nvPr userDrawn="1"/>
          </p:nvPicPr>
          <p:blipFill rotWithShape="1">
            <a:blip r:embed="rId11" cstate="screen">
              <a:extLst>
                <a:ext uri="{28A0092B-C50C-407E-A947-70E740481C1C}">
                  <a14:useLocalDpi xmlns:a14="http://schemas.microsoft.com/office/drawing/2010/main"/>
                </a:ext>
              </a:extLst>
            </a:blip>
            <a:srcRect l="-19298" t="-20188" r="-21078" b="-20188"/>
            <a:stretch>
              <a:fillRect/>
            </a:stretch>
          </p:blipFill>
          <p:spPr>
            <a:xfrm>
              <a:off x="9714238" y="5569004"/>
              <a:ext cx="335280" cy="335280"/>
            </a:xfrm>
            <a:prstGeom prst="ellipse">
              <a:avLst/>
            </a:prstGeom>
            <a:ln>
              <a:solidFill>
                <a:schemeClr val="tx1"/>
              </a:solidFill>
            </a:ln>
          </p:spPr>
        </p:pic>
        <p:pic>
          <p:nvPicPr>
            <p:cNvPr id="11" name="Picture 10">
              <a:hlinkClick r:id="rId12"/>
              <a:extLst>
                <a:ext uri="{FF2B5EF4-FFF2-40B4-BE49-F238E27FC236}">
                  <a16:creationId xmlns:a16="http://schemas.microsoft.com/office/drawing/2014/main" id="{3C9E59E1-109A-2B7A-17AB-C8C07EDBA3F4}"/>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l="-23025" t="-21407" r="-19995" b="-21613"/>
            <a:stretch>
              <a:fillRect/>
            </a:stretch>
          </p:blipFill>
          <p:spPr>
            <a:xfrm>
              <a:off x="8904288" y="5569004"/>
              <a:ext cx="335280" cy="335280"/>
            </a:xfrm>
            <a:prstGeom prst="ellipse">
              <a:avLst/>
            </a:prstGeom>
            <a:ln>
              <a:solidFill>
                <a:schemeClr val="tx1"/>
              </a:solidFill>
            </a:ln>
          </p:spPr>
        </p:pic>
        <p:pic>
          <p:nvPicPr>
            <p:cNvPr id="21" name="Picture 20">
              <a:extLst>
                <a:ext uri="{FF2B5EF4-FFF2-40B4-BE49-F238E27FC236}">
                  <a16:creationId xmlns:a16="http://schemas.microsoft.com/office/drawing/2014/main" id="{9C4FF414-462F-3E96-E9B0-58F7C38DE8F7}"/>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l="-16187" t="-16601" r="-17015" b="-16601"/>
            <a:stretch>
              <a:fillRect/>
            </a:stretch>
          </p:blipFill>
          <p:spPr>
            <a:xfrm>
              <a:off x="9309263" y="5569004"/>
              <a:ext cx="335280" cy="335280"/>
            </a:xfrm>
            <a:prstGeom prst="ellipse">
              <a:avLst/>
            </a:prstGeom>
            <a:ln>
              <a:solidFill>
                <a:schemeClr val="tx1"/>
              </a:solidFill>
            </a:ln>
          </p:spPr>
        </p:pic>
      </p:grpSp>
    </p:spTree>
    <p:extLst>
      <p:ext uri="{BB962C8B-B14F-4D97-AF65-F5344CB8AC3E}">
        <p14:creationId xmlns:p14="http://schemas.microsoft.com/office/powerpoint/2010/main" val="3450644737"/>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nd Slide 2">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828FFA5-3FBC-D174-A267-398AD796B6A1}"/>
              </a:ext>
            </a:extLst>
          </p:cNvPr>
          <p:cNvSpPr/>
          <p:nvPr userDrawn="1"/>
        </p:nvSpPr>
        <p:spPr>
          <a:xfrm>
            <a:off x="550862" y="3325369"/>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US" sz="1100" b="1" i="0" kern="1200">
                <a:solidFill>
                  <a:schemeClr val="tx2"/>
                </a:solidFill>
                <a:latin typeface="+mn-lt"/>
                <a:ea typeface="+mn-ea"/>
                <a:cs typeface="+mn-cs"/>
              </a:rPr>
              <a:t>Make it real.</a:t>
            </a:r>
          </a:p>
          <a:p>
            <a:pPr marL="0" marR="0" lvl="0" indent="0" algn="l" defTabSz="914400" rtl="0" eaLnBrk="1" fontAlgn="auto" latinLnBrk="0" hangingPunct="1">
              <a:lnSpc>
                <a:spcPts val="1200"/>
              </a:lnSpc>
              <a:spcBef>
                <a:spcPts val="0"/>
              </a:spcBef>
              <a:spcAft>
                <a:spcPts val="0"/>
              </a:spcAft>
              <a:buClrTx/>
              <a:buSzTx/>
              <a:buFontTx/>
              <a:buNone/>
              <a:tabLst/>
              <a:defRPr/>
            </a:pPr>
            <a:r>
              <a:rPr lang="en-US" sz="1050" b="0" i="0" err="1">
                <a:solidFill>
                  <a:schemeClr val="tx1"/>
                </a:solidFill>
                <a:latin typeface="+mn-lt"/>
              </a:rPr>
              <a:t>w</a:t>
            </a:r>
            <a:r>
              <a:rPr lang="en-US" sz="1050" err="1">
                <a:solidFill>
                  <a:schemeClr val="tx1"/>
                </a:solidFill>
                <a:latin typeface="+mn-lt"/>
              </a:rPr>
              <a:t>ww.capgemini.com</a:t>
            </a:r>
            <a:endParaRPr lang="en-US" sz="1050">
              <a:solidFill>
                <a:schemeClr val="tx1"/>
              </a:solidFill>
              <a:latin typeface="+mn-lt"/>
            </a:endParaRPr>
          </a:p>
        </p:txBody>
      </p:sp>
      <p:sp>
        <p:nvSpPr>
          <p:cNvPr id="30" name="Rectangle 29">
            <a:extLst>
              <a:ext uri="{FF2B5EF4-FFF2-40B4-BE49-F238E27FC236}">
                <a16:creationId xmlns:a16="http://schemas.microsoft.com/office/drawing/2014/main" id="{42F7D594-54F5-66A3-9AE8-EFE5D6CA5A39}"/>
              </a:ext>
            </a:extLst>
          </p:cNvPr>
          <p:cNvSpPr/>
          <p:nvPr userDrawn="1"/>
        </p:nvSpPr>
        <p:spPr>
          <a:xfrm>
            <a:off x="550863" y="1384201"/>
            <a:ext cx="4248471"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just"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About Capgemini</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mn-lt"/>
                <a:ea typeface="+mn-ea"/>
                <a:cs typeface="+mn-cs"/>
              </a:rPr>
              <a:t>Capgemini is a global business and technology transformation partner, helping organizations to accelerate their dual transition to a digital and sustainable world, while creating tangible impact for enterprises and society. It is a responsible and diverse group of 340,000 team members in more than 50 countries. With its strong over 55-year heritage, Capgemini is trusted by its clients to unlock the value of technology to address the entire breadth of their business needs. It delivers end-to-end services and solutions leveraging strengths from strategy and design to engineering, all fueled by its market leading capabilities in AI, generative AI, cloud and data, combined with its deep industry expertise and partner ecosystem. The Group reported 2024 global revenues of €22.1 billion.</a:t>
            </a:r>
            <a:endParaRPr kumimoji="0" lang="en-US" sz="900" b="0" i="0" u="none" strike="noStrike" kern="1200" cap="none" spc="0" normalizeH="0" baseline="0" noProof="0" dirty="0">
              <a:ln>
                <a:noFill/>
              </a:ln>
              <a:solidFill>
                <a:schemeClr val="tx1"/>
              </a:solidFill>
              <a:effectLst/>
              <a:uLnTx/>
              <a:uFillTx/>
              <a:latin typeface="+mn-lt"/>
              <a:ea typeface="Calibri" panose="020F0502020204030204" pitchFamily="34" charset="0"/>
              <a:cs typeface="+mn-cs"/>
            </a:endParaRPr>
          </a:p>
        </p:txBody>
      </p:sp>
      <p:sp>
        <p:nvSpPr>
          <p:cNvPr id="31" name="Rectangle 30">
            <a:extLst>
              <a:ext uri="{FF2B5EF4-FFF2-40B4-BE49-F238E27FC236}">
                <a16:creationId xmlns:a16="http://schemas.microsoft.com/office/drawing/2014/main" id="{C78622B2-B191-08A7-15CB-8C95D883649E}"/>
              </a:ext>
            </a:extLst>
          </p:cNvPr>
          <p:cNvSpPr/>
          <p:nvPr userDrawn="1"/>
        </p:nvSpPr>
        <p:spPr>
          <a:xfrm>
            <a:off x="8904288" y="6053226"/>
            <a:ext cx="2879725" cy="400110"/>
          </a:xfrm>
          <a:prstGeom prst="rect">
            <a:avLst/>
          </a:prstGeom>
        </p:spPr>
        <p:txBody>
          <a:bodyPr wrap="square" lIns="0" tIns="0" rIns="0" bIns="0" anchor="b" anchorCtr="0">
            <a:spAutoFit/>
          </a:bodyPr>
          <a:lstStyle/>
          <a:p>
            <a:pPr>
              <a:spcAft>
                <a:spcPts val="600"/>
              </a:spcAft>
            </a:pPr>
            <a:r>
              <a:rPr lang="en-US" sz="700" b="0" i="0" noProof="0">
                <a:solidFill>
                  <a:schemeClr val="tx1"/>
                </a:solidFill>
                <a:latin typeface="+mn-lt"/>
                <a:cs typeface="Arial"/>
              </a:rPr>
              <a:t>This presentation contains information that may be privileged or confidential and is the property of the Capgemini Group.</a:t>
            </a:r>
          </a:p>
          <a:p>
            <a:pPr>
              <a:spcAft>
                <a:spcPts val="600"/>
              </a:spcAft>
            </a:pPr>
            <a:r>
              <a:rPr lang="en-US" sz="700" b="0" i="0" noProof="0">
                <a:solidFill>
                  <a:schemeClr val="tx1"/>
                </a:solidFill>
                <a:latin typeface="+mn-lt"/>
                <a:cs typeface="Arial"/>
              </a:rPr>
              <a:t>Copyright © 2025 Capgemini. All rights reserved.</a:t>
            </a:r>
          </a:p>
        </p:txBody>
      </p:sp>
      <p:grpSp>
        <p:nvGrpSpPr>
          <p:cNvPr id="43" name="Group 2">
            <a:extLst>
              <a:ext uri="{FF2B5EF4-FFF2-40B4-BE49-F238E27FC236}">
                <a16:creationId xmlns:a16="http://schemas.microsoft.com/office/drawing/2014/main" id="{CD4310B4-5ADE-C2D0-DB4C-AF69D93A1DF5}"/>
              </a:ext>
            </a:extLst>
          </p:cNvPr>
          <p:cNvGrpSpPr>
            <a:grpSpLocks noChangeAspect="1"/>
          </p:cNvGrpSpPr>
          <p:nvPr userDrawn="1"/>
        </p:nvGrpSpPr>
        <p:grpSpPr>
          <a:xfrm>
            <a:off x="550862" y="6021288"/>
            <a:ext cx="1872000" cy="420870"/>
            <a:chOff x="5094083" y="5360390"/>
            <a:chExt cx="3039349" cy="683316"/>
          </a:xfrm>
          <a:solidFill>
            <a:schemeClr val="tx2"/>
          </a:solidFill>
        </p:grpSpPr>
        <p:sp>
          <p:nvSpPr>
            <p:cNvPr id="44" name="Freeform: Shape 4">
              <a:extLst>
                <a:ext uri="{FF2B5EF4-FFF2-40B4-BE49-F238E27FC236}">
                  <a16:creationId xmlns:a16="http://schemas.microsoft.com/office/drawing/2014/main" id="{089E09DC-D2DF-E25B-B85C-6EA1D98E1CA5}"/>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lstStyle/>
            <a:p>
              <a:endParaRPr lang="en-US" sz="1800"/>
            </a:p>
          </p:txBody>
        </p:sp>
        <p:sp>
          <p:nvSpPr>
            <p:cNvPr id="45" name="Freeform: Shape 5">
              <a:extLst>
                <a:ext uri="{FF2B5EF4-FFF2-40B4-BE49-F238E27FC236}">
                  <a16:creationId xmlns:a16="http://schemas.microsoft.com/office/drawing/2014/main" id="{CFFDC692-B337-393E-311F-6135E50AC699}"/>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lstStyle/>
            <a:p>
              <a:endParaRPr lang="en-US" sz="1800"/>
            </a:p>
          </p:txBody>
        </p:sp>
        <p:sp>
          <p:nvSpPr>
            <p:cNvPr id="46" name="Freeform: Shape 6">
              <a:extLst>
                <a:ext uri="{FF2B5EF4-FFF2-40B4-BE49-F238E27FC236}">
                  <a16:creationId xmlns:a16="http://schemas.microsoft.com/office/drawing/2014/main" id="{79F624AF-8CAF-1C4F-6AF4-0D3BAB6883DE}"/>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lstStyle/>
            <a:p>
              <a:endParaRPr lang="en-US" sz="1800"/>
            </a:p>
          </p:txBody>
        </p:sp>
        <p:sp>
          <p:nvSpPr>
            <p:cNvPr id="47" name="Freeform: Shape 7">
              <a:extLst>
                <a:ext uri="{FF2B5EF4-FFF2-40B4-BE49-F238E27FC236}">
                  <a16:creationId xmlns:a16="http://schemas.microsoft.com/office/drawing/2014/main" id="{CC7B72C0-ED2F-06D1-872B-CC0A248A4A55}"/>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lstStyle/>
            <a:p>
              <a:endParaRPr lang="en-US" sz="1800"/>
            </a:p>
          </p:txBody>
        </p:sp>
        <p:sp>
          <p:nvSpPr>
            <p:cNvPr id="48" name="Freeform: Shape 8">
              <a:extLst>
                <a:ext uri="{FF2B5EF4-FFF2-40B4-BE49-F238E27FC236}">
                  <a16:creationId xmlns:a16="http://schemas.microsoft.com/office/drawing/2014/main" id="{4387627B-473F-668B-D2BC-7D0705259BFC}"/>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lstStyle/>
            <a:p>
              <a:endParaRPr lang="en-US" sz="1800"/>
            </a:p>
          </p:txBody>
        </p:sp>
      </p:grpSp>
      <p:grpSp>
        <p:nvGrpSpPr>
          <p:cNvPr id="2" name="Group 1">
            <a:extLst>
              <a:ext uri="{FF2B5EF4-FFF2-40B4-BE49-F238E27FC236}">
                <a16:creationId xmlns:a16="http://schemas.microsoft.com/office/drawing/2014/main" id="{33CF6172-FAD6-301F-3990-BA19BDCBDD10}"/>
              </a:ext>
            </a:extLst>
          </p:cNvPr>
          <p:cNvGrpSpPr/>
          <p:nvPr userDrawn="1"/>
        </p:nvGrpSpPr>
        <p:grpSpPr>
          <a:xfrm>
            <a:off x="8904288" y="5569004"/>
            <a:ext cx="1951070" cy="335280"/>
            <a:chOff x="8904288" y="5569004"/>
            <a:chExt cx="1951070" cy="335280"/>
          </a:xfrm>
        </p:grpSpPr>
        <p:pic>
          <p:nvPicPr>
            <p:cNvPr id="3" name="Picture 2">
              <a:hlinkClick r:id="rId2"/>
              <a:extLst>
                <a:ext uri="{FF2B5EF4-FFF2-40B4-BE49-F238E27FC236}">
                  <a16:creationId xmlns:a16="http://schemas.microsoft.com/office/drawing/2014/main" id="{C80B44BA-49DA-9F84-82D3-8706271479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803" t="-15499" r="-15008" b="-15313"/>
            <a:stretch>
              <a:fillRect/>
            </a:stretch>
          </p:blipFill>
          <p:spPr>
            <a:xfrm>
              <a:off x="10520558" y="5569004"/>
              <a:ext cx="334800" cy="334800"/>
            </a:xfrm>
            <a:prstGeom prst="ellipse">
              <a:avLst/>
            </a:prstGeom>
            <a:ln>
              <a:solidFill>
                <a:schemeClr val="tx1"/>
              </a:solidFill>
            </a:ln>
          </p:spPr>
        </p:pic>
        <p:pic>
          <p:nvPicPr>
            <p:cNvPr id="4" name="Picture 3">
              <a:hlinkClick r:id="rId4"/>
              <a:extLst>
                <a:ext uri="{FF2B5EF4-FFF2-40B4-BE49-F238E27FC236}">
                  <a16:creationId xmlns:a16="http://schemas.microsoft.com/office/drawing/2014/main" id="{3F910AE5-DC10-6A3E-284B-4AA4EADB83AB}"/>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11970" t="-13244" r="-14518" b="-13244"/>
            <a:stretch>
              <a:fillRect/>
            </a:stretch>
          </p:blipFill>
          <p:spPr>
            <a:xfrm>
              <a:off x="10119213" y="5569004"/>
              <a:ext cx="335280" cy="335280"/>
            </a:xfrm>
            <a:prstGeom prst="ellipse">
              <a:avLst/>
            </a:prstGeom>
            <a:ln>
              <a:solidFill>
                <a:schemeClr val="tx1"/>
              </a:solidFill>
            </a:ln>
          </p:spPr>
        </p:pic>
        <p:pic>
          <p:nvPicPr>
            <p:cNvPr id="5" name="Picture 4">
              <a:hlinkClick r:id="rId6"/>
              <a:extLst>
                <a:ext uri="{FF2B5EF4-FFF2-40B4-BE49-F238E27FC236}">
                  <a16:creationId xmlns:a16="http://schemas.microsoft.com/office/drawing/2014/main" id="{38FCE476-10F1-8A4F-DF82-27A04965BB65}"/>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19298" t="-20188" r="-21078" b="-20188"/>
            <a:stretch>
              <a:fillRect/>
            </a:stretch>
          </p:blipFill>
          <p:spPr>
            <a:xfrm>
              <a:off x="9714238" y="5569004"/>
              <a:ext cx="335280" cy="335280"/>
            </a:xfrm>
            <a:prstGeom prst="ellipse">
              <a:avLst/>
            </a:prstGeom>
            <a:ln>
              <a:solidFill>
                <a:schemeClr val="tx1"/>
              </a:solidFill>
            </a:ln>
          </p:spPr>
        </p:pic>
        <p:pic>
          <p:nvPicPr>
            <p:cNvPr id="6" name="Picture 5">
              <a:hlinkClick r:id="rId8"/>
              <a:extLst>
                <a:ext uri="{FF2B5EF4-FFF2-40B4-BE49-F238E27FC236}">
                  <a16:creationId xmlns:a16="http://schemas.microsoft.com/office/drawing/2014/main" id="{97AF43E1-E2D3-3572-59C0-6B864F4B3F70}"/>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l="-23025" t="-21407" r="-19995" b="-21613"/>
            <a:stretch>
              <a:fillRect/>
            </a:stretch>
          </p:blipFill>
          <p:spPr>
            <a:xfrm>
              <a:off x="8904288" y="5569004"/>
              <a:ext cx="335280" cy="335280"/>
            </a:xfrm>
            <a:prstGeom prst="ellipse">
              <a:avLst/>
            </a:prstGeom>
            <a:ln>
              <a:solidFill>
                <a:schemeClr val="tx1"/>
              </a:solidFill>
            </a:ln>
          </p:spPr>
        </p:pic>
        <p:pic>
          <p:nvPicPr>
            <p:cNvPr id="7" name="Picture 6">
              <a:extLst>
                <a:ext uri="{FF2B5EF4-FFF2-40B4-BE49-F238E27FC236}">
                  <a16:creationId xmlns:a16="http://schemas.microsoft.com/office/drawing/2014/main" id="{FE9806D4-7438-2762-EAEC-92F2B68803AC}"/>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l="-16187" t="-16601" r="-17015" b="-16601"/>
            <a:stretch>
              <a:fillRect/>
            </a:stretch>
          </p:blipFill>
          <p:spPr>
            <a:xfrm>
              <a:off x="9309263" y="5569004"/>
              <a:ext cx="335280" cy="335280"/>
            </a:xfrm>
            <a:prstGeom prst="ellipse">
              <a:avLst/>
            </a:prstGeom>
            <a:ln>
              <a:solidFill>
                <a:schemeClr val="tx1"/>
              </a:solidFill>
            </a:ln>
          </p:spPr>
        </p:pic>
      </p:grpSp>
    </p:spTree>
    <p:extLst>
      <p:ext uri="{BB962C8B-B14F-4D97-AF65-F5344CB8AC3E}">
        <p14:creationId xmlns:p14="http://schemas.microsoft.com/office/powerpoint/2010/main" val="6810975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nd Slide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1D17019-0BF4-2D81-E041-AFBAAFE615A7}"/>
              </a:ext>
            </a:extLst>
          </p:cNvPr>
          <p:cNvSpPr/>
          <p:nvPr userDrawn="1"/>
        </p:nvSpPr>
        <p:spPr>
          <a:xfrm>
            <a:off x="8146580" y="0"/>
            <a:ext cx="4045420" cy="6858000"/>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43" name="Group 2">
            <a:extLst>
              <a:ext uri="{FF2B5EF4-FFF2-40B4-BE49-F238E27FC236}">
                <a16:creationId xmlns:a16="http://schemas.microsoft.com/office/drawing/2014/main" id="{CD4310B4-5ADE-C2D0-DB4C-AF69D93A1DF5}"/>
              </a:ext>
            </a:extLst>
          </p:cNvPr>
          <p:cNvGrpSpPr>
            <a:grpSpLocks noChangeAspect="1"/>
          </p:cNvGrpSpPr>
          <p:nvPr userDrawn="1"/>
        </p:nvGrpSpPr>
        <p:grpSpPr>
          <a:xfrm>
            <a:off x="550863" y="6021288"/>
            <a:ext cx="1872000" cy="420870"/>
            <a:chOff x="5094083" y="5360390"/>
            <a:chExt cx="3039349" cy="683316"/>
          </a:xfrm>
          <a:solidFill>
            <a:schemeClr val="tx2"/>
          </a:solidFill>
        </p:grpSpPr>
        <p:sp>
          <p:nvSpPr>
            <p:cNvPr id="44" name="Freeform: Shape 4">
              <a:extLst>
                <a:ext uri="{FF2B5EF4-FFF2-40B4-BE49-F238E27FC236}">
                  <a16:creationId xmlns:a16="http://schemas.microsoft.com/office/drawing/2014/main" id="{089E09DC-D2DF-E25B-B85C-6EA1D98E1CA5}"/>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lstStyle/>
            <a:p>
              <a:endParaRPr lang="en-US" sz="1800">
                <a:solidFill>
                  <a:schemeClr val="bg1"/>
                </a:solidFill>
              </a:endParaRPr>
            </a:p>
          </p:txBody>
        </p:sp>
        <p:sp>
          <p:nvSpPr>
            <p:cNvPr id="45" name="Freeform: Shape 5">
              <a:extLst>
                <a:ext uri="{FF2B5EF4-FFF2-40B4-BE49-F238E27FC236}">
                  <a16:creationId xmlns:a16="http://schemas.microsoft.com/office/drawing/2014/main" id="{CFFDC692-B337-393E-311F-6135E50AC699}"/>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lstStyle/>
            <a:p>
              <a:endParaRPr lang="en-US" sz="1800">
                <a:solidFill>
                  <a:schemeClr val="bg1"/>
                </a:solidFill>
              </a:endParaRPr>
            </a:p>
          </p:txBody>
        </p:sp>
        <p:sp>
          <p:nvSpPr>
            <p:cNvPr id="46" name="Freeform: Shape 6">
              <a:extLst>
                <a:ext uri="{FF2B5EF4-FFF2-40B4-BE49-F238E27FC236}">
                  <a16:creationId xmlns:a16="http://schemas.microsoft.com/office/drawing/2014/main" id="{79F624AF-8CAF-1C4F-6AF4-0D3BAB6883DE}"/>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lstStyle/>
            <a:p>
              <a:endParaRPr lang="en-US" sz="1800">
                <a:solidFill>
                  <a:schemeClr val="bg1"/>
                </a:solidFill>
              </a:endParaRPr>
            </a:p>
          </p:txBody>
        </p:sp>
        <p:sp>
          <p:nvSpPr>
            <p:cNvPr id="47" name="Freeform: Shape 7">
              <a:extLst>
                <a:ext uri="{FF2B5EF4-FFF2-40B4-BE49-F238E27FC236}">
                  <a16:creationId xmlns:a16="http://schemas.microsoft.com/office/drawing/2014/main" id="{CC7B72C0-ED2F-06D1-872B-CC0A248A4A55}"/>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lstStyle/>
            <a:p>
              <a:endParaRPr lang="en-US" sz="1800">
                <a:solidFill>
                  <a:schemeClr val="bg1"/>
                </a:solidFill>
              </a:endParaRPr>
            </a:p>
          </p:txBody>
        </p:sp>
        <p:sp>
          <p:nvSpPr>
            <p:cNvPr id="48" name="Freeform: Shape 8">
              <a:extLst>
                <a:ext uri="{FF2B5EF4-FFF2-40B4-BE49-F238E27FC236}">
                  <a16:creationId xmlns:a16="http://schemas.microsoft.com/office/drawing/2014/main" id="{4387627B-473F-668B-D2BC-7D0705259BFC}"/>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lstStyle/>
            <a:p>
              <a:endParaRPr lang="en-US" sz="1800">
                <a:solidFill>
                  <a:schemeClr val="bg1"/>
                </a:solidFill>
              </a:endParaRPr>
            </a:p>
          </p:txBody>
        </p:sp>
      </p:grpSp>
      <p:sp>
        <p:nvSpPr>
          <p:cNvPr id="2" name="Rectangle 1">
            <a:extLst>
              <a:ext uri="{FF2B5EF4-FFF2-40B4-BE49-F238E27FC236}">
                <a16:creationId xmlns:a16="http://schemas.microsoft.com/office/drawing/2014/main" id="{BFA81E17-F832-B5EB-3D5D-25AE712EB4A5}"/>
              </a:ext>
            </a:extLst>
          </p:cNvPr>
          <p:cNvSpPr/>
          <p:nvPr userDrawn="1"/>
        </p:nvSpPr>
        <p:spPr>
          <a:xfrm>
            <a:off x="8904288" y="6053226"/>
            <a:ext cx="2879725" cy="400110"/>
          </a:xfrm>
          <a:prstGeom prst="rect">
            <a:avLst/>
          </a:prstGeom>
        </p:spPr>
        <p:txBody>
          <a:bodyPr wrap="square" lIns="0" tIns="0" rIns="0" bIns="0" anchor="b" anchorCtr="0">
            <a:spAutoFit/>
          </a:bodyPr>
          <a:lstStyle/>
          <a:p>
            <a:pPr>
              <a:spcAft>
                <a:spcPts val="600"/>
              </a:spcAft>
            </a:pPr>
            <a:r>
              <a:rPr lang="en-US" sz="700" b="0" i="0" noProof="0">
                <a:solidFill>
                  <a:schemeClr val="bg1"/>
                </a:solidFill>
                <a:latin typeface="+mn-lt"/>
                <a:cs typeface="Arial"/>
              </a:rPr>
              <a:t>This presentation contains information that may be privileged or confidential and is the property of the Capgemini Group.</a:t>
            </a:r>
          </a:p>
          <a:p>
            <a:pPr>
              <a:spcAft>
                <a:spcPts val="600"/>
              </a:spcAft>
            </a:pPr>
            <a:r>
              <a:rPr lang="en-US" sz="700" b="0" i="0" noProof="0">
                <a:solidFill>
                  <a:schemeClr val="bg1"/>
                </a:solidFill>
                <a:latin typeface="+mn-lt"/>
                <a:cs typeface="Arial"/>
              </a:rPr>
              <a:t>Copyright © 2025 Capgemini. All rights reserved.</a:t>
            </a:r>
          </a:p>
        </p:txBody>
      </p:sp>
      <p:sp>
        <p:nvSpPr>
          <p:cNvPr id="9" name="Rectangle 8">
            <a:extLst>
              <a:ext uri="{FF2B5EF4-FFF2-40B4-BE49-F238E27FC236}">
                <a16:creationId xmlns:a16="http://schemas.microsoft.com/office/drawing/2014/main" id="{FA5EFF19-B281-F0C9-FB01-070197B8DB96}"/>
              </a:ext>
            </a:extLst>
          </p:cNvPr>
          <p:cNvSpPr/>
          <p:nvPr userDrawn="1"/>
        </p:nvSpPr>
        <p:spPr>
          <a:xfrm>
            <a:off x="550864" y="1384201"/>
            <a:ext cx="4248471"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just"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About Capgemini</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mn-lt"/>
                <a:ea typeface="+mn-ea"/>
                <a:cs typeface="+mn-cs"/>
              </a:rPr>
              <a:t>Capgemini is a global business and technology transformation partner, helping organizations to accelerate their dual transition to a digital and sustainable world, while creating tangible impact for enterprises and society. It is a responsible and diverse group of 340,000 team members in more than 50 countries. With its strong over 55-year heritage, Capgemini is trusted by its clients to unlock the value of technology to address the entire breadth of their business needs. It delivers end-to-end services and solutions leveraging strengths from strategy and design to engineering, all fueled by its market leading capabilities in AI, generative AI, cloud and data, combined with its deep industry expertise and partner ecosystem. The Group reported 2024 global revenues of €22.1 billion.</a:t>
            </a:r>
            <a:endParaRPr kumimoji="0" lang="en-US" sz="900" b="0" i="0" u="none" strike="noStrike" kern="1200" cap="none" spc="0" normalizeH="0" baseline="0" noProof="0" dirty="0">
              <a:ln>
                <a:noFill/>
              </a:ln>
              <a:solidFill>
                <a:schemeClr val="tx1"/>
              </a:solidFill>
              <a:effectLst/>
              <a:uLnTx/>
              <a:uFillTx/>
              <a:latin typeface="+mn-lt"/>
              <a:ea typeface="Calibri" panose="020F0502020204030204" pitchFamily="34" charset="0"/>
              <a:cs typeface="+mn-cs"/>
            </a:endParaRPr>
          </a:p>
        </p:txBody>
      </p:sp>
      <p:sp>
        <p:nvSpPr>
          <p:cNvPr id="10" name="Rectangle 9">
            <a:extLst>
              <a:ext uri="{FF2B5EF4-FFF2-40B4-BE49-F238E27FC236}">
                <a16:creationId xmlns:a16="http://schemas.microsoft.com/office/drawing/2014/main" id="{456848E4-9E3E-BD1A-A82D-C9F95359644C}"/>
              </a:ext>
            </a:extLst>
          </p:cNvPr>
          <p:cNvSpPr/>
          <p:nvPr userDrawn="1"/>
        </p:nvSpPr>
        <p:spPr>
          <a:xfrm>
            <a:off x="550863" y="3325369"/>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US" sz="1100" b="1" i="0" kern="1200" dirty="0">
                <a:solidFill>
                  <a:schemeClr val="tx2"/>
                </a:solidFill>
                <a:latin typeface="+mn-lt"/>
                <a:ea typeface="+mn-ea"/>
                <a:cs typeface="+mn-cs"/>
              </a:rPr>
              <a:t>Make it real.</a:t>
            </a:r>
          </a:p>
          <a:p>
            <a:pPr marL="0" marR="0" lvl="0" indent="0" algn="l" defTabSz="914400" rtl="0" eaLnBrk="1" fontAlgn="auto" latinLnBrk="0" hangingPunct="1">
              <a:lnSpc>
                <a:spcPts val="1200"/>
              </a:lnSpc>
              <a:spcBef>
                <a:spcPts val="0"/>
              </a:spcBef>
              <a:spcAft>
                <a:spcPts val="0"/>
              </a:spcAft>
              <a:buClrTx/>
              <a:buSzTx/>
              <a:buFontTx/>
              <a:buNone/>
              <a:tabLst/>
              <a:defRPr/>
            </a:pPr>
            <a:r>
              <a:rPr lang="en-US" sz="1050" b="0" i="0" dirty="0" err="1">
                <a:solidFill>
                  <a:schemeClr val="tx1"/>
                </a:solidFill>
                <a:latin typeface="+mn-lt"/>
              </a:rPr>
              <a:t>w</a:t>
            </a:r>
            <a:r>
              <a:rPr lang="en-US" sz="1050" dirty="0" err="1">
                <a:solidFill>
                  <a:schemeClr val="tx1"/>
                </a:solidFill>
                <a:latin typeface="+mn-lt"/>
              </a:rPr>
              <a:t>ww.capgemini.com</a:t>
            </a:r>
            <a:endParaRPr lang="en-US" sz="1050" dirty="0">
              <a:solidFill>
                <a:schemeClr val="tx1"/>
              </a:solidFill>
              <a:latin typeface="+mn-lt"/>
            </a:endParaRPr>
          </a:p>
        </p:txBody>
      </p:sp>
      <p:sp>
        <p:nvSpPr>
          <p:cNvPr id="11" name="Rectangle 10">
            <a:extLst>
              <a:ext uri="{FF2B5EF4-FFF2-40B4-BE49-F238E27FC236}">
                <a16:creationId xmlns:a16="http://schemas.microsoft.com/office/drawing/2014/main" id="{243A1DDC-0EE3-87D7-B55C-C8336892FA90}"/>
              </a:ext>
            </a:extLst>
          </p:cNvPr>
          <p:cNvSpPr/>
          <p:nvPr userDrawn="1"/>
        </p:nvSpPr>
        <p:spPr>
          <a:xfrm rot="16200000">
            <a:off x="4627581" y="3339001"/>
            <a:ext cx="6857998" cy="180000"/>
          </a:xfrm>
          <a:prstGeom prst="rect">
            <a:avLst/>
          </a:prstGeom>
          <a:gradFill>
            <a:gsLst>
              <a:gs pos="99000">
                <a:srgbClr val="00D5D0"/>
              </a:gs>
              <a:gs pos="0">
                <a:srgbClr val="111937"/>
              </a:gs>
              <a:gs pos="30000">
                <a:srgbClr val="0057AB"/>
              </a:gs>
              <a:gs pos="70000">
                <a:srgbClr val="1DB6F3"/>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12" name="Group 11">
            <a:extLst>
              <a:ext uri="{FF2B5EF4-FFF2-40B4-BE49-F238E27FC236}">
                <a16:creationId xmlns:a16="http://schemas.microsoft.com/office/drawing/2014/main" id="{78E9408B-4A36-9F64-5766-AC150B683248}"/>
              </a:ext>
            </a:extLst>
          </p:cNvPr>
          <p:cNvGrpSpPr/>
          <p:nvPr userDrawn="1"/>
        </p:nvGrpSpPr>
        <p:grpSpPr>
          <a:xfrm>
            <a:off x="8904288" y="5569004"/>
            <a:ext cx="1951070" cy="335280"/>
            <a:chOff x="8904288" y="5569004"/>
            <a:chExt cx="1951070" cy="335280"/>
          </a:xfrm>
        </p:grpSpPr>
        <p:pic>
          <p:nvPicPr>
            <p:cNvPr id="13" name="Picture 12">
              <a:hlinkClick r:id="rId2"/>
              <a:extLst>
                <a:ext uri="{FF2B5EF4-FFF2-40B4-BE49-F238E27FC236}">
                  <a16:creationId xmlns:a16="http://schemas.microsoft.com/office/drawing/2014/main" id="{594B397F-1305-520D-FD72-252F047C02CE}"/>
                </a:ext>
              </a:extLst>
            </p:cNvPr>
            <p:cNvPicPr>
              <a:picLocks noChangeAspect="1"/>
            </p:cNvPicPr>
            <p:nvPr userDrawn="1"/>
          </p:nvPicPr>
          <p:blipFill rotWithShape="1">
            <a:blip r:embed="rId3" cstate="screen">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l="-15803" t="-15499" r="-15008" b="-15313"/>
            <a:stretch>
              <a:fillRect/>
            </a:stretch>
          </p:blipFill>
          <p:spPr>
            <a:xfrm>
              <a:off x="10520558" y="5569004"/>
              <a:ext cx="334800" cy="334800"/>
            </a:xfrm>
            <a:prstGeom prst="ellipse">
              <a:avLst/>
            </a:prstGeom>
            <a:ln>
              <a:solidFill>
                <a:schemeClr val="bg1"/>
              </a:solidFill>
            </a:ln>
          </p:spPr>
        </p:pic>
        <p:pic>
          <p:nvPicPr>
            <p:cNvPr id="14" name="Picture 13">
              <a:hlinkClick r:id="rId5"/>
              <a:extLst>
                <a:ext uri="{FF2B5EF4-FFF2-40B4-BE49-F238E27FC236}">
                  <a16:creationId xmlns:a16="http://schemas.microsoft.com/office/drawing/2014/main" id="{2B8F14F5-4F4C-8CAB-B032-78509603B748}"/>
                </a:ext>
              </a:extLst>
            </p:cNvPr>
            <p:cNvPicPr>
              <a:picLocks noChangeAspect="1"/>
            </p:cNvPicPr>
            <p:nvPr userDrawn="1"/>
          </p:nvPicPr>
          <p:blipFill rotWithShape="1">
            <a:blip r:embed="rId6" cstate="screen">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l="-11970" t="-13244" r="-14518" b="-13244"/>
            <a:stretch>
              <a:fillRect/>
            </a:stretch>
          </p:blipFill>
          <p:spPr>
            <a:xfrm>
              <a:off x="10119213" y="5569004"/>
              <a:ext cx="335280" cy="335280"/>
            </a:xfrm>
            <a:prstGeom prst="ellipse">
              <a:avLst/>
            </a:prstGeom>
            <a:ln>
              <a:solidFill>
                <a:schemeClr val="bg1"/>
              </a:solidFill>
            </a:ln>
          </p:spPr>
        </p:pic>
        <p:pic>
          <p:nvPicPr>
            <p:cNvPr id="15" name="Picture 14">
              <a:hlinkClick r:id="rId8"/>
              <a:extLst>
                <a:ext uri="{FF2B5EF4-FFF2-40B4-BE49-F238E27FC236}">
                  <a16:creationId xmlns:a16="http://schemas.microsoft.com/office/drawing/2014/main" id="{2FB6738B-5AD4-93DE-628B-7F9F226AE057}"/>
                </a:ext>
              </a:extLst>
            </p:cNvPr>
            <p:cNvPicPr>
              <a:picLocks noChangeAspect="1"/>
            </p:cNvPicPr>
            <p:nvPr userDrawn="1"/>
          </p:nvPicPr>
          <p:blipFill rotWithShape="1">
            <a:blip r:embed="rId9" cstate="screen">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a:ext>
              </a:extLst>
            </a:blip>
            <a:srcRect l="-19298" t="-20188" r="-21078" b="-20188"/>
            <a:stretch>
              <a:fillRect/>
            </a:stretch>
          </p:blipFill>
          <p:spPr>
            <a:xfrm>
              <a:off x="9714238" y="5569004"/>
              <a:ext cx="335280" cy="335280"/>
            </a:xfrm>
            <a:prstGeom prst="ellipse">
              <a:avLst/>
            </a:prstGeom>
            <a:ln>
              <a:solidFill>
                <a:schemeClr val="bg1"/>
              </a:solidFill>
            </a:ln>
          </p:spPr>
        </p:pic>
        <p:pic>
          <p:nvPicPr>
            <p:cNvPr id="16" name="Picture 15">
              <a:hlinkClick r:id="rId11"/>
              <a:extLst>
                <a:ext uri="{FF2B5EF4-FFF2-40B4-BE49-F238E27FC236}">
                  <a16:creationId xmlns:a16="http://schemas.microsoft.com/office/drawing/2014/main" id="{9B12A264-9803-3563-7FDB-B00341420E93}"/>
                </a:ext>
              </a:extLst>
            </p:cNvPr>
            <p:cNvPicPr>
              <a:picLocks noChangeAspect="1"/>
            </p:cNvPicPr>
            <p:nvPr userDrawn="1"/>
          </p:nvPicPr>
          <p:blipFill rotWithShape="1">
            <a:blip r:embed="rId12" cstate="screen">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a:ext>
              </a:extLst>
            </a:blip>
            <a:srcRect l="-23025" t="-21407" r="-19995" b="-21613"/>
            <a:stretch>
              <a:fillRect/>
            </a:stretch>
          </p:blipFill>
          <p:spPr>
            <a:xfrm>
              <a:off x="8904288" y="5569004"/>
              <a:ext cx="335280" cy="335280"/>
            </a:xfrm>
            <a:prstGeom prst="ellipse">
              <a:avLst/>
            </a:prstGeom>
            <a:ln>
              <a:solidFill>
                <a:schemeClr val="bg1"/>
              </a:solidFill>
            </a:ln>
          </p:spPr>
        </p:pic>
        <p:pic>
          <p:nvPicPr>
            <p:cNvPr id="18" name="Picture 17">
              <a:extLst>
                <a:ext uri="{FF2B5EF4-FFF2-40B4-BE49-F238E27FC236}">
                  <a16:creationId xmlns:a16="http://schemas.microsoft.com/office/drawing/2014/main" id="{55679AC9-828E-26B9-8BA5-EB55C80AF8BA}"/>
                </a:ext>
              </a:extLst>
            </p:cNvPr>
            <p:cNvPicPr>
              <a:picLocks noChangeAspect="1"/>
            </p:cNvPicPr>
            <p:nvPr userDrawn="1"/>
          </p:nvPicPr>
          <p:blipFill rotWithShape="1">
            <a:blip r:embed="rId14" cstate="screen">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a:ext>
              </a:extLst>
            </a:blip>
            <a:srcRect l="-16187" t="-16601" r="-17015" b="-16601"/>
            <a:stretch>
              <a:fillRect/>
            </a:stretch>
          </p:blipFill>
          <p:spPr>
            <a:xfrm>
              <a:off x="9309263" y="5569004"/>
              <a:ext cx="335280" cy="335280"/>
            </a:xfrm>
            <a:prstGeom prst="ellipse">
              <a:avLst/>
            </a:prstGeom>
            <a:ln>
              <a:solidFill>
                <a:schemeClr val="bg1"/>
              </a:solidFill>
            </a:ln>
          </p:spPr>
        </p:pic>
      </p:grpSp>
    </p:spTree>
    <p:extLst>
      <p:ext uri="{BB962C8B-B14F-4D97-AF65-F5344CB8AC3E}">
        <p14:creationId xmlns:p14="http://schemas.microsoft.com/office/powerpoint/2010/main" val="3362974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solidFill>
          <a:schemeClr val="bg1"/>
        </a:solidFill>
        <a:effectLst/>
      </p:bgPr>
    </p:bg>
    <p:spTree>
      <p:nvGrpSpPr>
        <p:cNvPr id="1" name=""/>
        <p:cNvGrpSpPr/>
        <p:nvPr/>
      </p:nvGrpSpPr>
      <p:grpSpPr>
        <a:xfrm>
          <a:off x="0" y="0"/>
          <a:ext cx="0" cy="0"/>
          <a:chOff x="0" y="0"/>
          <a:chExt cx="0" cy="0"/>
        </a:xfrm>
      </p:grpSpPr>
      <p:sp>
        <p:nvSpPr>
          <p:cNvPr id="43" name="Picture Placeholder 10">
            <a:extLst>
              <a:ext uri="{FF2B5EF4-FFF2-40B4-BE49-F238E27FC236}">
                <a16:creationId xmlns:a16="http://schemas.microsoft.com/office/drawing/2014/main" id="{3C1B8D60-78D7-1E25-C623-7509C881E3E9}"/>
              </a:ext>
            </a:extLst>
          </p:cNvPr>
          <p:cNvSpPr>
            <a:spLocks noGrp="1"/>
          </p:cNvSpPr>
          <p:nvPr>
            <p:ph type="pic" sz="quarter" idx="14"/>
          </p:nvPr>
        </p:nvSpPr>
        <p:spPr>
          <a:xfrm>
            <a:off x="-1" y="1"/>
            <a:ext cx="2736773" cy="3429000"/>
          </a:xfrm>
          <a:prstGeom prst="rect">
            <a:avLst/>
          </a:prstGeom>
          <a:solidFill>
            <a:schemeClr val="bg2"/>
          </a:solidFill>
        </p:spPr>
        <p:txBody>
          <a:bodyPr vert="horz" lIns="0" tIns="0" rIns="0" bIns="0" rtlCol="0">
            <a:noAutofit/>
          </a:bodyPr>
          <a:lstStyle>
            <a:lvl1pPr>
              <a:defRPr lang="en-US">
                <a:solidFill>
                  <a:schemeClr val="bg2">
                    <a:lumMod val="75000"/>
                  </a:schemeClr>
                </a:solidFill>
              </a:defRPr>
            </a:lvl1pPr>
          </a:lstStyle>
          <a:p>
            <a:pPr marR="0" lvl="0" fontAlgn="auto">
              <a:spcAft>
                <a:spcPts val="0"/>
              </a:spcAft>
              <a:buClrTx/>
              <a:buSzTx/>
              <a:tabLst/>
            </a:pPr>
            <a:r>
              <a:rPr lang="en-US"/>
              <a:t>Click icon to add picture</a:t>
            </a:r>
          </a:p>
        </p:txBody>
      </p:sp>
      <p:sp>
        <p:nvSpPr>
          <p:cNvPr id="42" name="Picture Placeholder 10">
            <a:extLst>
              <a:ext uri="{FF2B5EF4-FFF2-40B4-BE49-F238E27FC236}">
                <a16:creationId xmlns:a16="http://schemas.microsoft.com/office/drawing/2014/main" id="{E8C91BDE-0FA3-B18C-5405-5DB502E0FBA3}"/>
              </a:ext>
            </a:extLst>
          </p:cNvPr>
          <p:cNvSpPr>
            <a:spLocks noGrp="1"/>
          </p:cNvSpPr>
          <p:nvPr>
            <p:ph type="pic" sz="quarter" idx="13"/>
          </p:nvPr>
        </p:nvSpPr>
        <p:spPr>
          <a:xfrm>
            <a:off x="2916774" y="0"/>
            <a:ext cx="9275226" cy="6858000"/>
          </a:xfrm>
          <a:prstGeom prst="rect">
            <a:avLst/>
          </a:prstGeom>
          <a:solidFill>
            <a:schemeClr val="bg2"/>
          </a:solidFill>
        </p:spPr>
        <p:txBody>
          <a:bodyPr vert="horz" lIns="0" tIns="0" rIns="0" bIns="0" rtlCol="0">
            <a:noAutofit/>
          </a:bodyPr>
          <a:lstStyle>
            <a:lvl1pPr>
              <a:defRPr lang="en-US">
                <a:solidFill>
                  <a:schemeClr val="bg2">
                    <a:lumMod val="75000"/>
                  </a:schemeClr>
                </a:solidFill>
              </a:defRPr>
            </a:lvl1pPr>
          </a:lstStyle>
          <a:p>
            <a:pPr marR="0" lvl="0" fontAlgn="auto">
              <a:spcAft>
                <a:spcPts val="0"/>
              </a:spcAft>
              <a:buClrTx/>
              <a:buSzTx/>
              <a:tabLst/>
            </a:pPr>
            <a:r>
              <a:rPr lang="en-US"/>
              <a:t>Click icon to add picture</a:t>
            </a:r>
          </a:p>
        </p:txBody>
      </p:sp>
      <p:grpSp>
        <p:nvGrpSpPr>
          <p:cNvPr id="35" name="Group 2">
            <a:extLst>
              <a:ext uri="{FF2B5EF4-FFF2-40B4-BE49-F238E27FC236}">
                <a16:creationId xmlns:a16="http://schemas.microsoft.com/office/drawing/2014/main" id="{586CA03F-ED76-1D2D-90A8-504016961D55}"/>
              </a:ext>
            </a:extLst>
          </p:cNvPr>
          <p:cNvGrpSpPr>
            <a:grpSpLocks noChangeAspect="1"/>
          </p:cNvGrpSpPr>
          <p:nvPr userDrawn="1"/>
        </p:nvGrpSpPr>
        <p:grpSpPr>
          <a:xfrm>
            <a:off x="357195" y="6122117"/>
            <a:ext cx="1872000" cy="420870"/>
            <a:chOff x="5094083" y="5360390"/>
            <a:chExt cx="3039349" cy="683316"/>
          </a:xfrm>
          <a:solidFill>
            <a:schemeClr val="tx2"/>
          </a:solidFill>
        </p:grpSpPr>
        <p:sp>
          <p:nvSpPr>
            <p:cNvPr id="36" name="Freeform: Shape 4">
              <a:extLst>
                <a:ext uri="{FF2B5EF4-FFF2-40B4-BE49-F238E27FC236}">
                  <a16:creationId xmlns:a16="http://schemas.microsoft.com/office/drawing/2014/main" id="{04CD9986-2686-D8E3-9192-8BEB77750D79}"/>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nchorCtr="0"/>
            <a:lstStyle/>
            <a:p>
              <a:endParaRPr lang="en-US" sz="1800"/>
            </a:p>
          </p:txBody>
        </p:sp>
        <p:sp>
          <p:nvSpPr>
            <p:cNvPr id="37" name="Freeform: Shape 5">
              <a:extLst>
                <a:ext uri="{FF2B5EF4-FFF2-40B4-BE49-F238E27FC236}">
                  <a16:creationId xmlns:a16="http://schemas.microsoft.com/office/drawing/2014/main" id="{7CD40094-AC2F-9457-AD3F-9AAA89E00C4A}"/>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nchorCtr="0"/>
            <a:lstStyle/>
            <a:p>
              <a:endParaRPr lang="en-US" sz="1800"/>
            </a:p>
          </p:txBody>
        </p:sp>
        <p:sp>
          <p:nvSpPr>
            <p:cNvPr id="38" name="Freeform: Shape 6">
              <a:extLst>
                <a:ext uri="{FF2B5EF4-FFF2-40B4-BE49-F238E27FC236}">
                  <a16:creationId xmlns:a16="http://schemas.microsoft.com/office/drawing/2014/main" id="{682D97D4-A5DA-2B1D-3407-13658458A52A}"/>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nchorCtr="0"/>
            <a:lstStyle/>
            <a:p>
              <a:endParaRPr lang="en-US" sz="1800"/>
            </a:p>
          </p:txBody>
        </p:sp>
        <p:sp>
          <p:nvSpPr>
            <p:cNvPr id="39" name="Freeform: Shape 7">
              <a:extLst>
                <a:ext uri="{FF2B5EF4-FFF2-40B4-BE49-F238E27FC236}">
                  <a16:creationId xmlns:a16="http://schemas.microsoft.com/office/drawing/2014/main" id="{FEBEF87B-7156-68DF-4D8A-E84D8A4F0EA2}"/>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nchorCtr="0"/>
            <a:lstStyle/>
            <a:p>
              <a:endParaRPr lang="en-US" sz="1800"/>
            </a:p>
          </p:txBody>
        </p:sp>
        <p:sp>
          <p:nvSpPr>
            <p:cNvPr id="40" name="Freeform: Shape 8">
              <a:extLst>
                <a:ext uri="{FF2B5EF4-FFF2-40B4-BE49-F238E27FC236}">
                  <a16:creationId xmlns:a16="http://schemas.microsoft.com/office/drawing/2014/main" id="{3A0B75AC-0F93-D7BF-2568-50E1CFEDF0CA}"/>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nchorCtr="0"/>
            <a:lstStyle/>
            <a:p>
              <a:endParaRPr lang="en-US" sz="1800"/>
            </a:p>
          </p:txBody>
        </p:sp>
      </p:grpSp>
      <p:sp>
        <p:nvSpPr>
          <p:cNvPr id="3" name="Title 31">
            <a:extLst>
              <a:ext uri="{FF2B5EF4-FFF2-40B4-BE49-F238E27FC236}">
                <a16:creationId xmlns:a16="http://schemas.microsoft.com/office/drawing/2014/main" id="{D8CA367F-44BB-C4B7-EA59-F1D6214DB4D2}"/>
              </a:ext>
            </a:extLst>
          </p:cNvPr>
          <p:cNvSpPr>
            <a:spLocks noGrp="1"/>
          </p:cNvSpPr>
          <p:nvPr>
            <p:ph type="title"/>
          </p:nvPr>
        </p:nvSpPr>
        <p:spPr>
          <a:xfrm>
            <a:off x="3401003" y="3346281"/>
            <a:ext cx="6578080" cy="1872208"/>
          </a:xfrm>
        </p:spPr>
        <p:txBody>
          <a:bodyPr anchor="b"/>
          <a:lstStyle>
            <a:lvl1pPr>
              <a:defRPr sz="5400"/>
            </a:lvl1pPr>
          </a:lstStyle>
          <a:p>
            <a:r>
              <a:rPr lang="en-US"/>
              <a:t>Click to edit Master title style</a:t>
            </a:r>
            <a:endParaRPr lang="en-PL"/>
          </a:p>
        </p:txBody>
      </p:sp>
      <p:sp>
        <p:nvSpPr>
          <p:cNvPr id="6" name="Rectangle 5">
            <a:extLst>
              <a:ext uri="{FF2B5EF4-FFF2-40B4-BE49-F238E27FC236}">
                <a16:creationId xmlns:a16="http://schemas.microsoft.com/office/drawing/2014/main" id="{308E3512-1EC7-FD95-4A22-F366C773E9C4}"/>
              </a:ext>
            </a:extLst>
          </p:cNvPr>
          <p:cNvSpPr/>
          <p:nvPr userDrawn="1"/>
        </p:nvSpPr>
        <p:spPr>
          <a:xfrm rot="16200000">
            <a:off x="-602226" y="3339001"/>
            <a:ext cx="6857998" cy="180000"/>
          </a:xfrm>
          <a:prstGeom prst="rect">
            <a:avLst/>
          </a:prstGeom>
          <a:gradFill>
            <a:gsLst>
              <a:gs pos="99000">
                <a:srgbClr val="00D5D0"/>
              </a:gs>
              <a:gs pos="0">
                <a:srgbClr val="111937"/>
              </a:gs>
              <a:gs pos="30000">
                <a:srgbClr val="0057AB"/>
              </a:gs>
              <a:gs pos="70000">
                <a:srgbClr val="1DB6F3"/>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5" name="Text Placeholder 33">
            <a:extLst>
              <a:ext uri="{FF2B5EF4-FFF2-40B4-BE49-F238E27FC236}">
                <a16:creationId xmlns:a16="http://schemas.microsoft.com/office/drawing/2014/main" id="{940C889E-4F97-F9FE-39C5-DFA541A122BB}"/>
              </a:ext>
            </a:extLst>
          </p:cNvPr>
          <p:cNvSpPr>
            <a:spLocks noGrp="1"/>
          </p:cNvSpPr>
          <p:nvPr>
            <p:ph type="body" sz="quarter" idx="16"/>
          </p:nvPr>
        </p:nvSpPr>
        <p:spPr>
          <a:xfrm>
            <a:off x="357195" y="3893182"/>
            <a:ext cx="2088292" cy="1123397"/>
          </a:xfrm>
          <a:prstGeom prst="rect">
            <a:avLst/>
          </a:prstGeom>
        </p:spPr>
        <p:txBody>
          <a:bodyPr anchor="b">
            <a:noAutofit/>
          </a:bodyPr>
          <a:lstStyle>
            <a:lvl1pPr>
              <a:defRPr sz="2000"/>
            </a:lvl1pPr>
          </a:lstStyle>
          <a:p>
            <a:pPr lvl="0"/>
            <a:r>
              <a:rPr lang="en-US"/>
              <a:t>Click to edit Master text styles</a:t>
            </a:r>
          </a:p>
        </p:txBody>
      </p:sp>
      <p:sp>
        <p:nvSpPr>
          <p:cNvPr id="7" name="Text Placeholder 33">
            <a:extLst>
              <a:ext uri="{FF2B5EF4-FFF2-40B4-BE49-F238E27FC236}">
                <a16:creationId xmlns:a16="http://schemas.microsoft.com/office/drawing/2014/main" id="{9C442A3F-8F7B-AF19-BF71-5A8A0790F5CA}"/>
              </a:ext>
            </a:extLst>
          </p:cNvPr>
          <p:cNvSpPr>
            <a:spLocks noGrp="1"/>
          </p:cNvSpPr>
          <p:nvPr>
            <p:ph type="body" sz="quarter" idx="17"/>
          </p:nvPr>
        </p:nvSpPr>
        <p:spPr>
          <a:xfrm>
            <a:off x="357195" y="5264061"/>
            <a:ext cx="2088292" cy="522985"/>
          </a:xfrm>
          <a:prstGeom prst="rect">
            <a:avLst/>
          </a:prstGeom>
        </p:spPr>
        <p:txBody>
          <a:bodyPr/>
          <a:lstStyle/>
          <a:p>
            <a:pPr lvl="0"/>
            <a:r>
              <a:rPr lang="en-US"/>
              <a:t>Click to edit Master text styles</a:t>
            </a:r>
          </a:p>
        </p:txBody>
      </p:sp>
      <p:pic>
        <p:nvPicPr>
          <p:cNvPr id="15" name="Picture 14" descr="A blue circle with white text&#10;&#10;AI-generated content may be incorrect.">
            <a:extLst>
              <a:ext uri="{FF2B5EF4-FFF2-40B4-BE49-F238E27FC236}">
                <a16:creationId xmlns:a16="http://schemas.microsoft.com/office/drawing/2014/main" id="{D5C73C9A-A59C-BCB9-AF05-0B274DFD4DEA}"/>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11640477" y="6313714"/>
            <a:ext cx="406401" cy="406400"/>
          </a:xfrm>
          <a:prstGeom prst="rect">
            <a:avLst/>
          </a:prstGeom>
        </p:spPr>
      </p:pic>
    </p:spTree>
    <p:extLst>
      <p:ext uri="{BB962C8B-B14F-4D97-AF65-F5344CB8AC3E}">
        <p14:creationId xmlns:p14="http://schemas.microsoft.com/office/powerpoint/2010/main" val="4214179722"/>
      </p:ext>
    </p:extLst>
  </p:cSld>
  <p:clrMapOvr>
    <a:masterClrMapping/>
  </p:clrMapOvr>
  <p:extLst>
    <p:ext uri="{DCECCB84-F9BA-43D5-87BE-67443E8EF086}">
      <p15:sldGuideLst xmlns:p15="http://schemas.microsoft.com/office/powerpoint/2012/main">
        <p15:guide id="1" pos="302">
          <p15:clr>
            <a:srgbClr val="FBAE40"/>
          </p15:clr>
        </p15:guide>
        <p15:guide id="2" pos="7423">
          <p15:clr>
            <a:srgbClr val="FBAE40"/>
          </p15:clr>
        </p15:guide>
        <p15:guide id="3" pos="43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624ABA-B152-4D34-8403-4D8DA689B2B8}"/>
              </a:ext>
            </a:extLst>
          </p:cNvPr>
          <p:cNvSpPr/>
          <p:nvPr userDrawn="1"/>
        </p:nvSpPr>
        <p:spPr>
          <a:xfrm>
            <a:off x="0" y="0"/>
            <a:ext cx="8904287" cy="6858000"/>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7" name="Group 2">
            <a:extLst>
              <a:ext uri="{FF2B5EF4-FFF2-40B4-BE49-F238E27FC236}">
                <a16:creationId xmlns:a16="http://schemas.microsoft.com/office/drawing/2014/main" id="{0354CFC7-569F-B78B-E07B-A79842826D2B}"/>
              </a:ext>
            </a:extLst>
          </p:cNvPr>
          <p:cNvGrpSpPr>
            <a:grpSpLocks noChangeAspect="1"/>
          </p:cNvGrpSpPr>
          <p:nvPr userDrawn="1"/>
        </p:nvGrpSpPr>
        <p:grpSpPr>
          <a:xfrm>
            <a:off x="9912013" y="409248"/>
            <a:ext cx="1872000" cy="420870"/>
            <a:chOff x="5094083" y="5360390"/>
            <a:chExt cx="3039349" cy="683316"/>
          </a:xfrm>
          <a:solidFill>
            <a:schemeClr val="bg2"/>
          </a:solidFill>
        </p:grpSpPr>
        <p:sp>
          <p:nvSpPr>
            <p:cNvPr id="8" name="Freeform: Shape 4">
              <a:extLst>
                <a:ext uri="{FF2B5EF4-FFF2-40B4-BE49-F238E27FC236}">
                  <a16:creationId xmlns:a16="http://schemas.microsoft.com/office/drawing/2014/main" id="{C2EA5B54-CD59-8543-E5C8-B702A04EDD23}"/>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nchorCtr="0"/>
            <a:lstStyle/>
            <a:p>
              <a:endParaRPr lang="en-US" sz="1800"/>
            </a:p>
          </p:txBody>
        </p:sp>
        <p:sp>
          <p:nvSpPr>
            <p:cNvPr id="9" name="Freeform: Shape 5">
              <a:extLst>
                <a:ext uri="{FF2B5EF4-FFF2-40B4-BE49-F238E27FC236}">
                  <a16:creationId xmlns:a16="http://schemas.microsoft.com/office/drawing/2014/main" id="{459C02E9-5DF7-CAD2-71D3-5DDDFB641DE7}"/>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nchorCtr="0"/>
            <a:lstStyle/>
            <a:p>
              <a:endParaRPr lang="en-US" sz="1800"/>
            </a:p>
          </p:txBody>
        </p:sp>
        <p:sp>
          <p:nvSpPr>
            <p:cNvPr id="10" name="Freeform: Shape 6">
              <a:extLst>
                <a:ext uri="{FF2B5EF4-FFF2-40B4-BE49-F238E27FC236}">
                  <a16:creationId xmlns:a16="http://schemas.microsoft.com/office/drawing/2014/main" id="{CAEE3205-B4E1-A6F9-1811-6B6DE25A8122}"/>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nchorCtr="0"/>
            <a:lstStyle/>
            <a:p>
              <a:endParaRPr lang="en-US" sz="1800"/>
            </a:p>
          </p:txBody>
        </p:sp>
        <p:sp>
          <p:nvSpPr>
            <p:cNvPr id="11" name="Freeform: Shape 7">
              <a:extLst>
                <a:ext uri="{FF2B5EF4-FFF2-40B4-BE49-F238E27FC236}">
                  <a16:creationId xmlns:a16="http://schemas.microsoft.com/office/drawing/2014/main" id="{2A83FD17-F0BE-5DA6-8733-841AA5456A01}"/>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nchorCtr="0"/>
            <a:lstStyle/>
            <a:p>
              <a:endParaRPr lang="en-US" sz="1800"/>
            </a:p>
          </p:txBody>
        </p:sp>
        <p:sp>
          <p:nvSpPr>
            <p:cNvPr id="12" name="Freeform: Shape 8">
              <a:extLst>
                <a:ext uri="{FF2B5EF4-FFF2-40B4-BE49-F238E27FC236}">
                  <a16:creationId xmlns:a16="http://schemas.microsoft.com/office/drawing/2014/main" id="{5052958C-2703-6CC3-E453-8F3724019FCA}"/>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nchorCtr="0"/>
            <a:lstStyle/>
            <a:p>
              <a:endParaRPr lang="en-US" sz="1800"/>
            </a:p>
          </p:txBody>
        </p:sp>
      </p:grpSp>
      <p:sp>
        <p:nvSpPr>
          <p:cNvPr id="16" name="Title 1">
            <a:extLst>
              <a:ext uri="{FF2B5EF4-FFF2-40B4-BE49-F238E27FC236}">
                <a16:creationId xmlns:a16="http://schemas.microsoft.com/office/drawing/2014/main" id="{FBC239C9-85C8-4E39-3AC3-9FD8A132B1C9}"/>
              </a:ext>
            </a:extLst>
          </p:cNvPr>
          <p:cNvSpPr>
            <a:spLocks noGrp="1"/>
          </p:cNvSpPr>
          <p:nvPr>
            <p:ph type="title"/>
          </p:nvPr>
        </p:nvSpPr>
        <p:spPr>
          <a:xfrm>
            <a:off x="447822" y="3495919"/>
            <a:ext cx="6479535" cy="1677552"/>
          </a:xfrm>
        </p:spPr>
        <p:txBody>
          <a:bodyPr anchor="b"/>
          <a:lstStyle>
            <a:lvl1pPr>
              <a:defRPr kumimoji="0" lang="en-PL" sz="5400" b="0" i="0" u="none" strike="noStrike" kern="1200" cap="none" spc="0" normalizeH="0" baseline="0" noProof="0" dirty="0">
                <a:ln>
                  <a:noFill/>
                </a:ln>
                <a:solidFill>
                  <a:schemeClr val="bg2"/>
                </a:solidFill>
                <a:effectLst/>
                <a:uLnTx/>
                <a:uFillTx/>
                <a:latin typeface="+mn-lt"/>
                <a:ea typeface="+mj-ea"/>
                <a:cs typeface="+mj-cs"/>
              </a:defRPr>
            </a:lvl1pPr>
          </a:lstStyle>
          <a:p>
            <a:r>
              <a:rPr lang="en-GB"/>
              <a:t>Click to edit Master title style</a:t>
            </a:r>
            <a:endParaRPr lang="en-PL"/>
          </a:p>
        </p:txBody>
      </p:sp>
      <p:sp>
        <p:nvSpPr>
          <p:cNvPr id="17" name="Text Placeholder 3">
            <a:extLst>
              <a:ext uri="{FF2B5EF4-FFF2-40B4-BE49-F238E27FC236}">
                <a16:creationId xmlns:a16="http://schemas.microsoft.com/office/drawing/2014/main" id="{00278C63-E076-1A92-DE66-31FEDDDDA54C}"/>
              </a:ext>
            </a:extLst>
          </p:cNvPr>
          <p:cNvSpPr>
            <a:spLocks noGrp="1"/>
          </p:cNvSpPr>
          <p:nvPr>
            <p:ph type="body" sz="quarter" idx="10" hasCustomPrompt="1"/>
          </p:nvPr>
        </p:nvSpPr>
        <p:spPr>
          <a:xfrm>
            <a:off x="445713" y="5173471"/>
            <a:ext cx="6479535" cy="215444"/>
          </a:xfrm>
          <a:prstGeom prst="rect">
            <a:avLst/>
          </a:prstGeom>
        </p:spPr>
        <p:txBody>
          <a:bodyPr/>
          <a:lstStyle>
            <a:lvl1pPr>
              <a:defRPr lang="en-GB" sz="1400" kern="1200" dirty="0" smtClean="0">
                <a:solidFill>
                  <a:schemeClr val="bg2"/>
                </a:solidFill>
                <a:latin typeface="+mn-lt"/>
                <a:ea typeface="+mn-ea"/>
                <a:cs typeface="+mn-cs"/>
              </a:defRPr>
            </a:lvl1pPr>
            <a:lvl2pPr>
              <a:defRPr lang="en-GB" sz="1400" kern="1200" dirty="0" smtClean="0">
                <a:solidFill>
                  <a:schemeClr val="bg1"/>
                </a:solidFill>
                <a:latin typeface="+mn-lt"/>
                <a:ea typeface="+mn-ea"/>
                <a:cs typeface="+mn-cs"/>
              </a:defRPr>
            </a:lvl2pPr>
            <a:lvl3pPr>
              <a:defRPr lang="en-GB" sz="1400" kern="1200" dirty="0" smtClean="0">
                <a:solidFill>
                  <a:schemeClr val="bg1"/>
                </a:solidFill>
                <a:latin typeface="+mn-lt"/>
                <a:ea typeface="+mn-ea"/>
                <a:cs typeface="+mn-cs"/>
              </a:defRPr>
            </a:lvl3pPr>
            <a:lvl4pPr>
              <a:defRPr lang="en-GB" sz="1400" kern="1200" dirty="0" smtClean="0">
                <a:solidFill>
                  <a:schemeClr val="bg1"/>
                </a:solidFill>
                <a:latin typeface="+mn-lt"/>
                <a:ea typeface="+mn-ea"/>
                <a:cs typeface="+mn-cs"/>
              </a:defRPr>
            </a:lvl4pPr>
            <a:lvl5pPr>
              <a:defRPr lang="en-PL" sz="1400" kern="1200" dirty="0">
                <a:solidFill>
                  <a:schemeClr val="bg1"/>
                </a:solidFill>
                <a:latin typeface="+mn-lt"/>
                <a:ea typeface="+mn-ea"/>
                <a:cs typeface="+mn-cs"/>
              </a:defRPr>
            </a:lvl5pPr>
          </a:lstStyle>
          <a:p>
            <a:r>
              <a:rPr lang="en-GB"/>
              <a:t>Click to edit Master subtitle style</a:t>
            </a:r>
            <a:endParaRPr lang="en-US"/>
          </a:p>
        </p:txBody>
      </p:sp>
      <p:sp>
        <p:nvSpPr>
          <p:cNvPr id="19" name="Rectangle 18">
            <a:extLst>
              <a:ext uri="{FF2B5EF4-FFF2-40B4-BE49-F238E27FC236}">
                <a16:creationId xmlns:a16="http://schemas.microsoft.com/office/drawing/2014/main" id="{11FCF754-FFFB-8EC0-8A1D-7A609C37CDE0}"/>
              </a:ext>
            </a:extLst>
          </p:cNvPr>
          <p:cNvSpPr/>
          <p:nvPr userDrawn="1"/>
        </p:nvSpPr>
        <p:spPr>
          <a:xfrm rot="16200000">
            <a:off x="5408340" y="3339001"/>
            <a:ext cx="6857998" cy="180000"/>
          </a:xfrm>
          <a:prstGeom prst="rect">
            <a:avLst/>
          </a:prstGeom>
          <a:gradFill>
            <a:gsLst>
              <a:gs pos="99000">
                <a:srgbClr val="00D5D0"/>
              </a:gs>
              <a:gs pos="0">
                <a:srgbClr val="111937"/>
              </a:gs>
              <a:gs pos="30000">
                <a:srgbClr val="0057AB"/>
              </a:gs>
              <a:gs pos="70000">
                <a:srgbClr val="1DB6F3"/>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4" name="Text Placeholder 3">
            <a:extLst>
              <a:ext uri="{FF2B5EF4-FFF2-40B4-BE49-F238E27FC236}">
                <a16:creationId xmlns:a16="http://schemas.microsoft.com/office/drawing/2014/main" id="{426575D8-1E46-7572-7181-BFF7EAEE699E}"/>
              </a:ext>
            </a:extLst>
          </p:cNvPr>
          <p:cNvSpPr>
            <a:spLocks noGrp="1"/>
          </p:cNvSpPr>
          <p:nvPr>
            <p:ph type="body" sz="quarter" idx="11" hasCustomPrompt="1"/>
          </p:nvPr>
        </p:nvSpPr>
        <p:spPr>
          <a:xfrm>
            <a:off x="445713" y="5715912"/>
            <a:ext cx="6479535" cy="215444"/>
          </a:xfrm>
          <a:prstGeom prst="rect">
            <a:avLst/>
          </a:prstGeom>
        </p:spPr>
        <p:txBody>
          <a:bodyPr/>
          <a:lstStyle>
            <a:lvl1pPr>
              <a:defRPr lang="en-GB" sz="1400" kern="1200" dirty="0" smtClean="0">
                <a:solidFill>
                  <a:schemeClr val="bg1"/>
                </a:solidFill>
                <a:latin typeface="+mn-lt"/>
                <a:ea typeface="+mn-ea"/>
                <a:cs typeface="+mn-cs"/>
              </a:defRPr>
            </a:lvl1pPr>
            <a:lvl2pPr>
              <a:defRPr lang="en-GB" sz="1400" kern="1200" dirty="0" smtClean="0">
                <a:solidFill>
                  <a:schemeClr val="bg1"/>
                </a:solidFill>
                <a:latin typeface="+mn-lt"/>
                <a:ea typeface="+mn-ea"/>
                <a:cs typeface="+mn-cs"/>
              </a:defRPr>
            </a:lvl2pPr>
            <a:lvl3pPr>
              <a:defRPr lang="en-GB" sz="1400" kern="1200" dirty="0" smtClean="0">
                <a:solidFill>
                  <a:schemeClr val="bg1"/>
                </a:solidFill>
                <a:latin typeface="+mn-lt"/>
                <a:ea typeface="+mn-ea"/>
                <a:cs typeface="+mn-cs"/>
              </a:defRPr>
            </a:lvl3pPr>
            <a:lvl4pPr>
              <a:defRPr lang="en-GB" sz="1400" kern="1200" dirty="0" smtClean="0">
                <a:solidFill>
                  <a:schemeClr val="bg1"/>
                </a:solidFill>
                <a:latin typeface="+mn-lt"/>
                <a:ea typeface="+mn-ea"/>
                <a:cs typeface="+mn-cs"/>
              </a:defRPr>
            </a:lvl4pPr>
            <a:lvl5pPr>
              <a:defRPr lang="en-PL" sz="1400" kern="1200" dirty="0">
                <a:solidFill>
                  <a:schemeClr val="bg1"/>
                </a:solidFill>
                <a:latin typeface="+mn-lt"/>
                <a:ea typeface="+mn-ea"/>
                <a:cs typeface="+mn-cs"/>
              </a:defRPr>
            </a:lvl5pPr>
          </a:lstStyle>
          <a:p>
            <a:r>
              <a:rPr lang="en-GB"/>
              <a:t>Click to edit Master subtitle style</a:t>
            </a:r>
            <a:endParaRPr lang="en-US"/>
          </a:p>
        </p:txBody>
      </p:sp>
      <p:pic>
        <p:nvPicPr>
          <p:cNvPr id="2" name="Picture 1" descr="A blue circle with white text&#10;&#10;AI-generated content may be incorrect.">
            <a:extLst>
              <a:ext uri="{FF2B5EF4-FFF2-40B4-BE49-F238E27FC236}">
                <a16:creationId xmlns:a16="http://schemas.microsoft.com/office/drawing/2014/main" id="{33BC2D30-34DA-E58A-62F5-C660AE718102}"/>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11640477" y="6313714"/>
            <a:ext cx="406401" cy="406400"/>
          </a:xfrm>
          <a:prstGeom prst="rect">
            <a:avLst/>
          </a:prstGeom>
        </p:spPr>
      </p:pic>
    </p:spTree>
    <p:extLst>
      <p:ext uri="{BB962C8B-B14F-4D97-AF65-F5344CB8AC3E}">
        <p14:creationId xmlns:p14="http://schemas.microsoft.com/office/powerpoint/2010/main" val="1913045457"/>
      </p:ext>
    </p:extLst>
  </p:cSld>
  <p:clrMapOvr>
    <a:masterClrMapping/>
  </p:clrMapOvr>
  <p:extLst>
    <p:ext uri="{DCECCB84-F9BA-43D5-87BE-67443E8EF086}">
      <p15:sldGuideLst xmlns:p15="http://schemas.microsoft.com/office/powerpoint/2012/main">
        <p15:guide id="1" pos="302">
          <p15:clr>
            <a:srgbClr val="FBAE40"/>
          </p15:clr>
        </p15:guide>
        <p15:guide id="2" pos="7423">
          <p15:clr>
            <a:srgbClr val="FBAE40"/>
          </p15:clr>
        </p15:guide>
        <p15:guide id="3" pos="43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31" name="Picture Placeholder 10">
            <a:extLst>
              <a:ext uri="{FF2B5EF4-FFF2-40B4-BE49-F238E27FC236}">
                <a16:creationId xmlns:a16="http://schemas.microsoft.com/office/drawing/2014/main" id="{CC88A17A-2665-CB64-B35D-1CDAB893EA72}"/>
              </a:ext>
            </a:extLst>
          </p:cNvPr>
          <p:cNvSpPr>
            <a:spLocks noGrp="1"/>
          </p:cNvSpPr>
          <p:nvPr>
            <p:ph type="pic" sz="quarter" idx="13"/>
          </p:nvPr>
        </p:nvSpPr>
        <p:spPr>
          <a:xfrm>
            <a:off x="-1" y="180000"/>
            <a:ext cx="12192001" cy="6678000"/>
          </a:xfrm>
          <a:prstGeom prst="rect">
            <a:avLst/>
          </a:prstGeom>
          <a:solidFill>
            <a:schemeClr val="accent2"/>
          </a:solidFill>
        </p:spPr>
        <p:txBody>
          <a:bodyPr vert="horz" lIns="0" tIns="0" rIns="0" bIns="0" rtlCol="0">
            <a:noAutofit/>
          </a:bodyPr>
          <a:lstStyle>
            <a:lvl1pPr>
              <a:defRPr lang="en-US">
                <a:solidFill>
                  <a:schemeClr val="bg2"/>
                </a:solidFill>
              </a:defRPr>
            </a:lvl1pPr>
          </a:lstStyle>
          <a:p>
            <a:pPr marR="0" lvl="0" fontAlgn="auto">
              <a:spcAft>
                <a:spcPts val="0"/>
              </a:spcAft>
              <a:buClrTx/>
              <a:buSzTx/>
              <a:tabLst/>
            </a:pPr>
            <a:r>
              <a:rPr lang="en-GB"/>
              <a:t>Click icon to add picture</a:t>
            </a:r>
            <a:endParaRPr lang="en-US"/>
          </a:p>
        </p:txBody>
      </p:sp>
      <p:grpSp>
        <p:nvGrpSpPr>
          <p:cNvPr id="14" name="Group 2">
            <a:extLst>
              <a:ext uri="{FF2B5EF4-FFF2-40B4-BE49-F238E27FC236}">
                <a16:creationId xmlns:a16="http://schemas.microsoft.com/office/drawing/2014/main" id="{5570D5EE-65A7-6ED8-B779-4B18D3F9B40F}"/>
              </a:ext>
            </a:extLst>
          </p:cNvPr>
          <p:cNvGrpSpPr>
            <a:grpSpLocks noChangeAspect="1"/>
          </p:cNvGrpSpPr>
          <p:nvPr userDrawn="1"/>
        </p:nvGrpSpPr>
        <p:grpSpPr>
          <a:xfrm>
            <a:off x="9912013" y="6122117"/>
            <a:ext cx="1872000" cy="420870"/>
            <a:chOff x="5094083" y="5360390"/>
            <a:chExt cx="3039349" cy="683316"/>
          </a:xfrm>
          <a:solidFill>
            <a:schemeClr val="bg1"/>
          </a:solidFill>
        </p:grpSpPr>
        <p:sp>
          <p:nvSpPr>
            <p:cNvPr id="15" name="Freeform: Shape 4">
              <a:extLst>
                <a:ext uri="{FF2B5EF4-FFF2-40B4-BE49-F238E27FC236}">
                  <a16:creationId xmlns:a16="http://schemas.microsoft.com/office/drawing/2014/main" id="{D58972C2-A9F5-BC83-6D8B-F2551227EF02}"/>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nchorCtr="0"/>
            <a:lstStyle/>
            <a:p>
              <a:endParaRPr lang="en-US" sz="1800"/>
            </a:p>
          </p:txBody>
        </p:sp>
        <p:sp>
          <p:nvSpPr>
            <p:cNvPr id="16" name="Freeform: Shape 5">
              <a:extLst>
                <a:ext uri="{FF2B5EF4-FFF2-40B4-BE49-F238E27FC236}">
                  <a16:creationId xmlns:a16="http://schemas.microsoft.com/office/drawing/2014/main" id="{F1185E33-8F53-63CA-354E-8F831E6BCFB7}"/>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nchorCtr="0"/>
            <a:lstStyle/>
            <a:p>
              <a:endParaRPr lang="en-US" sz="1800"/>
            </a:p>
          </p:txBody>
        </p:sp>
        <p:sp>
          <p:nvSpPr>
            <p:cNvPr id="18" name="Freeform: Shape 6">
              <a:extLst>
                <a:ext uri="{FF2B5EF4-FFF2-40B4-BE49-F238E27FC236}">
                  <a16:creationId xmlns:a16="http://schemas.microsoft.com/office/drawing/2014/main" id="{CDD16A12-A8F2-58EF-09CC-13E3376F38BF}"/>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nchorCtr="0"/>
            <a:lstStyle/>
            <a:p>
              <a:endParaRPr lang="en-US" sz="1800"/>
            </a:p>
          </p:txBody>
        </p:sp>
        <p:sp>
          <p:nvSpPr>
            <p:cNvPr id="20" name="Freeform: Shape 7">
              <a:extLst>
                <a:ext uri="{FF2B5EF4-FFF2-40B4-BE49-F238E27FC236}">
                  <a16:creationId xmlns:a16="http://schemas.microsoft.com/office/drawing/2014/main" id="{8F3DB536-4854-A063-FC86-800CFAAD2478}"/>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nchorCtr="0"/>
            <a:lstStyle/>
            <a:p>
              <a:endParaRPr lang="en-US" sz="1800"/>
            </a:p>
          </p:txBody>
        </p:sp>
        <p:sp>
          <p:nvSpPr>
            <p:cNvPr id="21" name="Freeform: Shape 8">
              <a:extLst>
                <a:ext uri="{FF2B5EF4-FFF2-40B4-BE49-F238E27FC236}">
                  <a16:creationId xmlns:a16="http://schemas.microsoft.com/office/drawing/2014/main" id="{BF1BB4C2-2CFF-9555-916D-B08189B1ED72}"/>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nchorCtr="0"/>
            <a:lstStyle/>
            <a:p>
              <a:endParaRPr lang="en-US" sz="1800"/>
            </a:p>
          </p:txBody>
        </p:sp>
      </p:grpSp>
      <p:sp>
        <p:nvSpPr>
          <p:cNvPr id="32" name="Title 31">
            <a:extLst>
              <a:ext uri="{FF2B5EF4-FFF2-40B4-BE49-F238E27FC236}">
                <a16:creationId xmlns:a16="http://schemas.microsoft.com/office/drawing/2014/main" id="{E3492C82-376C-10C5-B46C-67C15004D611}"/>
              </a:ext>
            </a:extLst>
          </p:cNvPr>
          <p:cNvSpPr>
            <a:spLocks noGrp="1"/>
          </p:cNvSpPr>
          <p:nvPr>
            <p:ph type="title"/>
          </p:nvPr>
        </p:nvSpPr>
        <p:spPr>
          <a:xfrm>
            <a:off x="551384" y="3346281"/>
            <a:ext cx="6578080" cy="1872208"/>
          </a:xfrm>
        </p:spPr>
        <p:txBody>
          <a:bodyPr anchor="b"/>
          <a:lstStyle>
            <a:lvl1pPr>
              <a:defRPr sz="5400"/>
            </a:lvl1pPr>
          </a:lstStyle>
          <a:p>
            <a:r>
              <a:rPr lang="en-GB"/>
              <a:t>Click to edit Master title style</a:t>
            </a:r>
            <a:endParaRPr lang="en-PL"/>
          </a:p>
        </p:txBody>
      </p:sp>
      <p:sp>
        <p:nvSpPr>
          <p:cNvPr id="34" name="Text Placeholder 33">
            <a:extLst>
              <a:ext uri="{FF2B5EF4-FFF2-40B4-BE49-F238E27FC236}">
                <a16:creationId xmlns:a16="http://schemas.microsoft.com/office/drawing/2014/main" id="{D09EA9EC-658D-5DAE-6157-50A4AA284434}"/>
              </a:ext>
            </a:extLst>
          </p:cNvPr>
          <p:cNvSpPr>
            <a:spLocks noGrp="1"/>
          </p:cNvSpPr>
          <p:nvPr>
            <p:ph type="body" sz="quarter" idx="14"/>
          </p:nvPr>
        </p:nvSpPr>
        <p:spPr>
          <a:xfrm>
            <a:off x="549275" y="5251824"/>
            <a:ext cx="6578080" cy="659722"/>
          </a:xfrm>
          <a:prstGeom prst="rect">
            <a:avLst/>
          </a:prstGeom>
        </p:spPr>
        <p:txBody>
          <a:bodyPr/>
          <a:lstStyle/>
          <a:p>
            <a:pPr lvl="0"/>
            <a:r>
              <a:rPr lang="en-GB"/>
              <a:t>Click to edit Master text styles</a:t>
            </a:r>
            <a:endParaRPr lang="en-PL"/>
          </a:p>
        </p:txBody>
      </p:sp>
      <p:sp>
        <p:nvSpPr>
          <p:cNvPr id="3" name="Rectangle 2">
            <a:extLst>
              <a:ext uri="{FF2B5EF4-FFF2-40B4-BE49-F238E27FC236}">
                <a16:creationId xmlns:a16="http://schemas.microsoft.com/office/drawing/2014/main" id="{8DDE5406-CEB2-F0B9-6A24-C3DE22777D6F}"/>
              </a:ext>
            </a:extLst>
          </p:cNvPr>
          <p:cNvSpPr/>
          <p:nvPr userDrawn="1"/>
        </p:nvSpPr>
        <p:spPr>
          <a:xfrm>
            <a:off x="0" y="0"/>
            <a:ext cx="12192000" cy="180000"/>
          </a:xfrm>
          <a:prstGeom prst="rect">
            <a:avLst/>
          </a:prstGeom>
          <a:gradFill>
            <a:gsLst>
              <a:gs pos="99000">
                <a:srgbClr val="00D5D0"/>
              </a:gs>
              <a:gs pos="0">
                <a:srgbClr val="111937"/>
              </a:gs>
              <a:gs pos="30000">
                <a:srgbClr val="0057AB"/>
              </a:gs>
              <a:gs pos="70000">
                <a:srgbClr val="1DB6F3"/>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4" name="Text Placeholder 33">
            <a:extLst>
              <a:ext uri="{FF2B5EF4-FFF2-40B4-BE49-F238E27FC236}">
                <a16:creationId xmlns:a16="http://schemas.microsoft.com/office/drawing/2014/main" id="{EF5C5B98-FAA0-D87D-EE54-3239DCAA389F}"/>
              </a:ext>
            </a:extLst>
          </p:cNvPr>
          <p:cNvSpPr>
            <a:spLocks noGrp="1"/>
          </p:cNvSpPr>
          <p:nvPr>
            <p:ph type="body" sz="quarter" idx="15"/>
          </p:nvPr>
        </p:nvSpPr>
        <p:spPr>
          <a:xfrm>
            <a:off x="549275" y="5910502"/>
            <a:ext cx="6578080" cy="659722"/>
          </a:xfrm>
          <a:prstGeom prst="rect">
            <a:avLst/>
          </a:prstGeom>
        </p:spPr>
        <p:txBody>
          <a:bodyPr/>
          <a:lstStyle/>
          <a:p>
            <a:pPr lvl="0"/>
            <a:r>
              <a:rPr lang="en-GB"/>
              <a:t>Click to edit Master text styles</a:t>
            </a:r>
            <a:endParaRPr lang="en-PL"/>
          </a:p>
        </p:txBody>
      </p:sp>
      <p:pic>
        <p:nvPicPr>
          <p:cNvPr id="13" name="Picture 12" descr="A blue circle with white text&#10;&#10;AI-generated content may be incorrect.">
            <a:extLst>
              <a:ext uri="{FF2B5EF4-FFF2-40B4-BE49-F238E27FC236}">
                <a16:creationId xmlns:a16="http://schemas.microsoft.com/office/drawing/2014/main" id="{D4AB83CA-4283-5B5B-EDC1-180331E4DBD3}"/>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133288" y="6313714"/>
            <a:ext cx="406401" cy="406400"/>
          </a:xfrm>
          <a:prstGeom prst="rect">
            <a:avLst/>
          </a:prstGeom>
        </p:spPr>
      </p:pic>
    </p:spTree>
    <p:extLst>
      <p:ext uri="{BB962C8B-B14F-4D97-AF65-F5344CB8AC3E}">
        <p14:creationId xmlns:p14="http://schemas.microsoft.com/office/powerpoint/2010/main" val="3454165716"/>
      </p:ext>
    </p:extLst>
  </p:cSld>
  <p:clrMapOvr>
    <a:masterClrMapping/>
  </p:clrMapOvr>
  <p:extLst>
    <p:ext uri="{DCECCB84-F9BA-43D5-87BE-67443E8EF086}">
      <p15:sldGuideLst xmlns:p15="http://schemas.microsoft.com/office/powerpoint/2012/main">
        <p15:guide id="1" pos="302">
          <p15:clr>
            <a:srgbClr val="FBAE40"/>
          </p15:clr>
        </p15:guide>
        <p15:guide id="2" pos="7423">
          <p15:clr>
            <a:srgbClr val="FBAE40"/>
          </p15:clr>
        </p15:guide>
        <p15:guide id="3" pos="43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32" name="Picture Placeholder 10">
            <a:extLst>
              <a:ext uri="{FF2B5EF4-FFF2-40B4-BE49-F238E27FC236}">
                <a16:creationId xmlns:a16="http://schemas.microsoft.com/office/drawing/2014/main" id="{3ACE82B0-62A7-4716-0770-25177C6C2523}"/>
              </a:ext>
            </a:extLst>
          </p:cNvPr>
          <p:cNvSpPr>
            <a:spLocks noGrp="1"/>
          </p:cNvSpPr>
          <p:nvPr>
            <p:ph type="pic" sz="quarter" idx="13"/>
          </p:nvPr>
        </p:nvSpPr>
        <p:spPr>
          <a:xfrm>
            <a:off x="180001" y="0"/>
            <a:ext cx="12011999" cy="6858000"/>
          </a:xfrm>
          <a:prstGeom prst="rect">
            <a:avLst/>
          </a:prstGeom>
          <a:solidFill>
            <a:schemeClr val="accent2"/>
          </a:solidFill>
        </p:spPr>
        <p:txBody>
          <a:bodyPr vert="horz" lIns="0" tIns="0" rIns="0" bIns="0" rtlCol="0">
            <a:noAutofit/>
          </a:bodyPr>
          <a:lstStyle>
            <a:lvl1pPr>
              <a:defRPr lang="en-US">
                <a:solidFill>
                  <a:schemeClr val="bg2"/>
                </a:solidFill>
              </a:defRPr>
            </a:lvl1pPr>
          </a:lstStyle>
          <a:p>
            <a:pPr marR="0" lvl="0" fontAlgn="auto">
              <a:spcAft>
                <a:spcPts val="0"/>
              </a:spcAft>
              <a:buClrTx/>
              <a:buSzTx/>
              <a:tabLst/>
            </a:pPr>
            <a:r>
              <a:rPr lang="en-GB"/>
              <a:t>Click icon to add picture</a:t>
            </a:r>
            <a:endParaRPr lang="en-US"/>
          </a:p>
        </p:txBody>
      </p:sp>
      <p:sp>
        <p:nvSpPr>
          <p:cNvPr id="39" name="Title 31">
            <a:extLst>
              <a:ext uri="{FF2B5EF4-FFF2-40B4-BE49-F238E27FC236}">
                <a16:creationId xmlns:a16="http://schemas.microsoft.com/office/drawing/2014/main" id="{F322BC76-B62D-13E1-DFD4-1C84E6221D02}"/>
              </a:ext>
            </a:extLst>
          </p:cNvPr>
          <p:cNvSpPr>
            <a:spLocks noGrp="1"/>
          </p:cNvSpPr>
          <p:nvPr>
            <p:ph type="title"/>
          </p:nvPr>
        </p:nvSpPr>
        <p:spPr>
          <a:xfrm>
            <a:off x="1214394" y="3346281"/>
            <a:ext cx="6578080" cy="1872208"/>
          </a:xfrm>
        </p:spPr>
        <p:txBody>
          <a:bodyPr anchor="b"/>
          <a:lstStyle>
            <a:lvl1pPr>
              <a:defRPr sz="5400"/>
            </a:lvl1pPr>
          </a:lstStyle>
          <a:p>
            <a:r>
              <a:rPr lang="en-GB"/>
              <a:t>Click to edit Master title style</a:t>
            </a:r>
            <a:endParaRPr lang="en-PL"/>
          </a:p>
        </p:txBody>
      </p:sp>
      <p:sp>
        <p:nvSpPr>
          <p:cNvPr id="40" name="Text Placeholder 33">
            <a:extLst>
              <a:ext uri="{FF2B5EF4-FFF2-40B4-BE49-F238E27FC236}">
                <a16:creationId xmlns:a16="http://schemas.microsoft.com/office/drawing/2014/main" id="{CA8F7439-A11A-B37F-8E7F-1541F8C360C4}"/>
              </a:ext>
            </a:extLst>
          </p:cNvPr>
          <p:cNvSpPr>
            <a:spLocks noGrp="1"/>
          </p:cNvSpPr>
          <p:nvPr>
            <p:ph type="body" sz="quarter" idx="14"/>
          </p:nvPr>
        </p:nvSpPr>
        <p:spPr>
          <a:xfrm>
            <a:off x="1212285" y="5251824"/>
            <a:ext cx="6578080" cy="659722"/>
          </a:xfrm>
          <a:prstGeom prst="rect">
            <a:avLst/>
          </a:prstGeom>
        </p:spPr>
        <p:txBody>
          <a:bodyPr/>
          <a:lstStyle/>
          <a:p>
            <a:pPr lvl="0"/>
            <a:r>
              <a:rPr lang="en-GB"/>
              <a:t>Click to edit Master text styles</a:t>
            </a:r>
            <a:endParaRPr lang="en-PL"/>
          </a:p>
        </p:txBody>
      </p:sp>
      <p:grpSp>
        <p:nvGrpSpPr>
          <p:cNvPr id="2" name="Group 2">
            <a:extLst>
              <a:ext uri="{FF2B5EF4-FFF2-40B4-BE49-F238E27FC236}">
                <a16:creationId xmlns:a16="http://schemas.microsoft.com/office/drawing/2014/main" id="{39FD00D6-DBA3-9DBE-1483-03DE6C71CD7F}"/>
              </a:ext>
            </a:extLst>
          </p:cNvPr>
          <p:cNvGrpSpPr>
            <a:grpSpLocks noChangeAspect="1"/>
          </p:cNvGrpSpPr>
          <p:nvPr userDrawn="1"/>
        </p:nvGrpSpPr>
        <p:grpSpPr>
          <a:xfrm>
            <a:off x="9912013" y="6122117"/>
            <a:ext cx="1872000" cy="420870"/>
            <a:chOff x="5094083" y="5360390"/>
            <a:chExt cx="3039349" cy="683316"/>
          </a:xfrm>
          <a:solidFill>
            <a:schemeClr val="bg1"/>
          </a:solidFill>
        </p:grpSpPr>
        <p:sp>
          <p:nvSpPr>
            <p:cNvPr id="3" name="Freeform: Shape 4">
              <a:extLst>
                <a:ext uri="{FF2B5EF4-FFF2-40B4-BE49-F238E27FC236}">
                  <a16:creationId xmlns:a16="http://schemas.microsoft.com/office/drawing/2014/main" id="{7B3F5D26-B2FE-2B10-2F8F-C52BEE25076A}"/>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nchorCtr="0"/>
            <a:lstStyle/>
            <a:p>
              <a:endParaRPr lang="en-US" sz="1800"/>
            </a:p>
          </p:txBody>
        </p:sp>
        <p:sp>
          <p:nvSpPr>
            <p:cNvPr id="4" name="Freeform: Shape 5">
              <a:extLst>
                <a:ext uri="{FF2B5EF4-FFF2-40B4-BE49-F238E27FC236}">
                  <a16:creationId xmlns:a16="http://schemas.microsoft.com/office/drawing/2014/main" id="{256CFE06-009E-52A0-4E67-BA0BE958F240}"/>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nchorCtr="0"/>
            <a:lstStyle/>
            <a:p>
              <a:endParaRPr lang="en-US" sz="1800"/>
            </a:p>
          </p:txBody>
        </p:sp>
        <p:sp>
          <p:nvSpPr>
            <p:cNvPr id="5" name="Freeform: Shape 6">
              <a:extLst>
                <a:ext uri="{FF2B5EF4-FFF2-40B4-BE49-F238E27FC236}">
                  <a16:creationId xmlns:a16="http://schemas.microsoft.com/office/drawing/2014/main" id="{F4859F38-3583-2F26-D87F-85458B6A02A2}"/>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nchorCtr="0"/>
            <a:lstStyle/>
            <a:p>
              <a:endParaRPr lang="en-US" sz="1800"/>
            </a:p>
          </p:txBody>
        </p:sp>
        <p:sp>
          <p:nvSpPr>
            <p:cNvPr id="6" name="Freeform: Shape 7">
              <a:extLst>
                <a:ext uri="{FF2B5EF4-FFF2-40B4-BE49-F238E27FC236}">
                  <a16:creationId xmlns:a16="http://schemas.microsoft.com/office/drawing/2014/main" id="{0F9F3BE0-2F97-B167-C27D-8D14FF5419DE}"/>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nchorCtr="0"/>
            <a:lstStyle/>
            <a:p>
              <a:endParaRPr lang="en-US" sz="1800"/>
            </a:p>
          </p:txBody>
        </p:sp>
        <p:sp>
          <p:nvSpPr>
            <p:cNvPr id="7" name="Freeform: Shape 8">
              <a:extLst>
                <a:ext uri="{FF2B5EF4-FFF2-40B4-BE49-F238E27FC236}">
                  <a16:creationId xmlns:a16="http://schemas.microsoft.com/office/drawing/2014/main" id="{0ABCC225-D6C7-1970-D58E-6EB3FB960257}"/>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nchorCtr="0"/>
            <a:lstStyle/>
            <a:p>
              <a:endParaRPr lang="en-US" sz="1800"/>
            </a:p>
          </p:txBody>
        </p:sp>
      </p:grpSp>
      <p:sp>
        <p:nvSpPr>
          <p:cNvPr id="9" name="Rectangle 8">
            <a:extLst>
              <a:ext uri="{FF2B5EF4-FFF2-40B4-BE49-F238E27FC236}">
                <a16:creationId xmlns:a16="http://schemas.microsoft.com/office/drawing/2014/main" id="{68D4D4D2-477E-A18F-8324-D1B8F4C07051}"/>
              </a:ext>
            </a:extLst>
          </p:cNvPr>
          <p:cNvSpPr/>
          <p:nvPr userDrawn="1"/>
        </p:nvSpPr>
        <p:spPr>
          <a:xfrm rot="16200000">
            <a:off x="-3338999" y="3339001"/>
            <a:ext cx="6857998" cy="180000"/>
          </a:xfrm>
          <a:prstGeom prst="rect">
            <a:avLst/>
          </a:prstGeom>
          <a:gradFill>
            <a:gsLst>
              <a:gs pos="99000">
                <a:srgbClr val="00D5D0"/>
              </a:gs>
              <a:gs pos="0">
                <a:srgbClr val="111937"/>
              </a:gs>
              <a:gs pos="30000">
                <a:srgbClr val="0057AB"/>
              </a:gs>
              <a:gs pos="70000">
                <a:srgbClr val="1DB6F3"/>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0" name="Text Placeholder 33">
            <a:extLst>
              <a:ext uri="{FF2B5EF4-FFF2-40B4-BE49-F238E27FC236}">
                <a16:creationId xmlns:a16="http://schemas.microsoft.com/office/drawing/2014/main" id="{C238449E-BE78-AE22-AE9E-007894D37A19}"/>
              </a:ext>
            </a:extLst>
          </p:cNvPr>
          <p:cNvSpPr>
            <a:spLocks noGrp="1"/>
          </p:cNvSpPr>
          <p:nvPr>
            <p:ph type="body" sz="quarter" idx="15"/>
          </p:nvPr>
        </p:nvSpPr>
        <p:spPr>
          <a:xfrm>
            <a:off x="1212285" y="5910502"/>
            <a:ext cx="6578080" cy="659722"/>
          </a:xfrm>
          <a:prstGeom prst="rect">
            <a:avLst/>
          </a:prstGeom>
        </p:spPr>
        <p:txBody>
          <a:bodyPr/>
          <a:lstStyle/>
          <a:p>
            <a:pPr lvl="0"/>
            <a:r>
              <a:rPr lang="en-GB"/>
              <a:t>Click to edit Master text styles</a:t>
            </a:r>
            <a:endParaRPr lang="en-PL"/>
          </a:p>
        </p:txBody>
      </p:sp>
      <p:pic>
        <p:nvPicPr>
          <p:cNvPr id="19" name="Picture 18" descr="A blue circle with white text&#10;&#10;AI-generated content may be incorrect.">
            <a:extLst>
              <a:ext uri="{FF2B5EF4-FFF2-40B4-BE49-F238E27FC236}">
                <a16:creationId xmlns:a16="http://schemas.microsoft.com/office/drawing/2014/main" id="{B0C96F17-6789-1282-7420-548CB3DC5299}"/>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11640477" y="180491"/>
            <a:ext cx="406401" cy="406400"/>
          </a:xfrm>
          <a:prstGeom prst="rect">
            <a:avLst/>
          </a:prstGeom>
        </p:spPr>
      </p:pic>
    </p:spTree>
    <p:extLst>
      <p:ext uri="{BB962C8B-B14F-4D97-AF65-F5344CB8AC3E}">
        <p14:creationId xmlns:p14="http://schemas.microsoft.com/office/powerpoint/2010/main" val="2335667519"/>
      </p:ext>
    </p:extLst>
  </p:cSld>
  <p:clrMapOvr>
    <a:masterClrMapping/>
  </p:clrMapOvr>
  <p:extLst>
    <p:ext uri="{DCECCB84-F9BA-43D5-87BE-67443E8EF086}">
      <p15:sldGuideLst xmlns:p15="http://schemas.microsoft.com/office/powerpoint/2012/main">
        <p15:guide id="1" pos="302">
          <p15:clr>
            <a:srgbClr val="FBAE40"/>
          </p15:clr>
        </p15:guide>
        <p15:guide id="2" pos="7423">
          <p15:clr>
            <a:srgbClr val="FBAE40"/>
          </p15:clr>
        </p15:guide>
        <p15:guide id="3" pos="43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740388E-9704-D3B8-1591-CE2911658A9B}"/>
              </a:ext>
            </a:extLst>
          </p:cNvPr>
          <p:cNvSpPr>
            <a:spLocks noGrp="1"/>
          </p:cNvSpPr>
          <p:nvPr>
            <p:ph type="pic" sz="quarter" idx="14"/>
          </p:nvPr>
        </p:nvSpPr>
        <p:spPr>
          <a:xfrm>
            <a:off x="9460018" y="1"/>
            <a:ext cx="2731981" cy="3429000"/>
          </a:xfrm>
          <a:prstGeom prst="rect">
            <a:avLst/>
          </a:prstGeom>
          <a:solidFill>
            <a:schemeClr val="accent2"/>
          </a:solidFill>
        </p:spPr>
        <p:txBody>
          <a:bodyPr vert="horz" lIns="0" tIns="0" rIns="0" bIns="0" rtlCol="0">
            <a:noAutofit/>
          </a:bodyPr>
          <a:lstStyle>
            <a:lvl1pPr>
              <a:defRPr lang="en-US">
                <a:solidFill>
                  <a:schemeClr val="bg2"/>
                </a:solidFill>
              </a:defRPr>
            </a:lvl1pPr>
          </a:lstStyle>
          <a:p>
            <a:pPr marR="0" lvl="0" fontAlgn="auto">
              <a:spcAft>
                <a:spcPts val="0"/>
              </a:spcAft>
              <a:buClrTx/>
              <a:buSzTx/>
              <a:tabLst/>
            </a:pPr>
            <a:r>
              <a:rPr lang="en-GB"/>
              <a:t>Click icon to add picture</a:t>
            </a:r>
            <a:endParaRPr lang="en-US"/>
          </a:p>
        </p:txBody>
      </p:sp>
      <p:sp>
        <p:nvSpPr>
          <p:cNvPr id="12" name="Text Placeholder 33">
            <a:extLst>
              <a:ext uri="{FF2B5EF4-FFF2-40B4-BE49-F238E27FC236}">
                <a16:creationId xmlns:a16="http://schemas.microsoft.com/office/drawing/2014/main" id="{42B1F3D2-FF95-D8DB-673A-8D4B3F5DA3ED}"/>
              </a:ext>
            </a:extLst>
          </p:cNvPr>
          <p:cNvSpPr>
            <a:spLocks noGrp="1"/>
          </p:cNvSpPr>
          <p:nvPr>
            <p:ph type="body" sz="quarter" idx="15"/>
          </p:nvPr>
        </p:nvSpPr>
        <p:spPr>
          <a:xfrm>
            <a:off x="9912013" y="3893182"/>
            <a:ext cx="1872000" cy="1123397"/>
          </a:xfrm>
          <a:prstGeom prst="rect">
            <a:avLst/>
          </a:prstGeom>
        </p:spPr>
        <p:txBody>
          <a:bodyPr anchor="b">
            <a:noAutofit/>
          </a:bodyPr>
          <a:lstStyle>
            <a:lvl1pPr>
              <a:defRPr sz="2000"/>
            </a:lvl1pPr>
          </a:lstStyle>
          <a:p>
            <a:pPr lvl="0"/>
            <a:r>
              <a:rPr lang="en-GB"/>
              <a:t>Click to edit Master text styles</a:t>
            </a:r>
            <a:endParaRPr lang="en-PL"/>
          </a:p>
        </p:txBody>
      </p:sp>
      <p:sp>
        <p:nvSpPr>
          <p:cNvPr id="13" name="Text Placeholder 33">
            <a:extLst>
              <a:ext uri="{FF2B5EF4-FFF2-40B4-BE49-F238E27FC236}">
                <a16:creationId xmlns:a16="http://schemas.microsoft.com/office/drawing/2014/main" id="{71129016-4DFB-0A2F-F6EE-2E6F6AE33B03}"/>
              </a:ext>
            </a:extLst>
          </p:cNvPr>
          <p:cNvSpPr>
            <a:spLocks noGrp="1"/>
          </p:cNvSpPr>
          <p:nvPr>
            <p:ph type="body" sz="quarter" idx="16"/>
          </p:nvPr>
        </p:nvSpPr>
        <p:spPr>
          <a:xfrm>
            <a:off x="9912013" y="5264061"/>
            <a:ext cx="1872000" cy="522985"/>
          </a:xfrm>
          <a:prstGeom prst="rect">
            <a:avLst/>
          </a:prstGeom>
        </p:spPr>
        <p:txBody>
          <a:bodyPr/>
          <a:lstStyle/>
          <a:p>
            <a:pPr lvl="0"/>
            <a:r>
              <a:rPr lang="en-GB"/>
              <a:t>Click to edit Master text styles</a:t>
            </a:r>
            <a:endParaRPr lang="en-PL"/>
          </a:p>
        </p:txBody>
      </p:sp>
      <p:sp>
        <p:nvSpPr>
          <p:cNvPr id="42" name="Picture Placeholder 10">
            <a:extLst>
              <a:ext uri="{FF2B5EF4-FFF2-40B4-BE49-F238E27FC236}">
                <a16:creationId xmlns:a16="http://schemas.microsoft.com/office/drawing/2014/main" id="{E8C91BDE-0FA3-B18C-5405-5DB502E0FBA3}"/>
              </a:ext>
            </a:extLst>
          </p:cNvPr>
          <p:cNvSpPr>
            <a:spLocks noGrp="1"/>
          </p:cNvSpPr>
          <p:nvPr>
            <p:ph type="pic" sz="quarter" idx="13"/>
          </p:nvPr>
        </p:nvSpPr>
        <p:spPr>
          <a:xfrm>
            <a:off x="-1" y="0"/>
            <a:ext cx="9273027" cy="6858000"/>
          </a:xfrm>
          <a:prstGeom prst="rect">
            <a:avLst/>
          </a:prstGeom>
          <a:solidFill>
            <a:schemeClr val="accent2"/>
          </a:solidFill>
        </p:spPr>
        <p:txBody>
          <a:bodyPr vert="horz" lIns="0" tIns="0" rIns="0" bIns="0" rtlCol="0">
            <a:noAutofit/>
          </a:bodyPr>
          <a:lstStyle>
            <a:lvl1pPr>
              <a:defRPr lang="en-US">
                <a:solidFill>
                  <a:schemeClr val="bg2"/>
                </a:solidFill>
              </a:defRPr>
            </a:lvl1pPr>
          </a:lstStyle>
          <a:p>
            <a:pPr marR="0" lvl="0" fontAlgn="auto">
              <a:spcAft>
                <a:spcPts val="0"/>
              </a:spcAft>
              <a:buClrTx/>
              <a:buSzTx/>
              <a:tabLst/>
            </a:pPr>
            <a:r>
              <a:rPr lang="en-GB"/>
              <a:t>Click icon to add picture</a:t>
            </a:r>
            <a:endParaRPr lang="en-US"/>
          </a:p>
        </p:txBody>
      </p:sp>
      <p:sp>
        <p:nvSpPr>
          <p:cNvPr id="44" name="Title 31">
            <a:extLst>
              <a:ext uri="{FF2B5EF4-FFF2-40B4-BE49-F238E27FC236}">
                <a16:creationId xmlns:a16="http://schemas.microsoft.com/office/drawing/2014/main" id="{3551E8D5-6D03-58C4-2A78-E73615CBFD4C}"/>
              </a:ext>
            </a:extLst>
          </p:cNvPr>
          <p:cNvSpPr>
            <a:spLocks noGrp="1"/>
          </p:cNvSpPr>
          <p:nvPr>
            <p:ph type="title"/>
          </p:nvPr>
        </p:nvSpPr>
        <p:spPr>
          <a:xfrm>
            <a:off x="551384" y="3346281"/>
            <a:ext cx="6578080" cy="1872208"/>
          </a:xfrm>
        </p:spPr>
        <p:txBody>
          <a:bodyPr anchor="b"/>
          <a:lstStyle>
            <a:lvl1pPr>
              <a:defRPr sz="5400"/>
            </a:lvl1pPr>
          </a:lstStyle>
          <a:p>
            <a:r>
              <a:rPr lang="en-GB"/>
              <a:t>Click to edit Master title style</a:t>
            </a:r>
            <a:endParaRPr lang="en-PL"/>
          </a:p>
        </p:txBody>
      </p:sp>
      <p:grpSp>
        <p:nvGrpSpPr>
          <p:cNvPr id="2" name="Group 2">
            <a:extLst>
              <a:ext uri="{FF2B5EF4-FFF2-40B4-BE49-F238E27FC236}">
                <a16:creationId xmlns:a16="http://schemas.microsoft.com/office/drawing/2014/main" id="{837303B1-8825-F639-F4D0-68598FED2E21}"/>
              </a:ext>
            </a:extLst>
          </p:cNvPr>
          <p:cNvGrpSpPr>
            <a:grpSpLocks noChangeAspect="1"/>
          </p:cNvGrpSpPr>
          <p:nvPr userDrawn="1"/>
        </p:nvGrpSpPr>
        <p:grpSpPr>
          <a:xfrm>
            <a:off x="9912013" y="6122117"/>
            <a:ext cx="1872000" cy="420870"/>
            <a:chOff x="5094083" y="5360390"/>
            <a:chExt cx="3039349" cy="683316"/>
          </a:xfrm>
          <a:solidFill>
            <a:schemeClr val="bg1"/>
          </a:solidFill>
        </p:grpSpPr>
        <p:sp>
          <p:nvSpPr>
            <p:cNvPr id="3" name="Freeform: Shape 4">
              <a:extLst>
                <a:ext uri="{FF2B5EF4-FFF2-40B4-BE49-F238E27FC236}">
                  <a16:creationId xmlns:a16="http://schemas.microsoft.com/office/drawing/2014/main" id="{9D765859-1DA3-3F7A-D626-84697FAA4566}"/>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nchorCtr="0"/>
            <a:lstStyle/>
            <a:p>
              <a:endParaRPr lang="en-US" sz="1800"/>
            </a:p>
          </p:txBody>
        </p:sp>
        <p:sp>
          <p:nvSpPr>
            <p:cNvPr id="4" name="Freeform: Shape 5">
              <a:extLst>
                <a:ext uri="{FF2B5EF4-FFF2-40B4-BE49-F238E27FC236}">
                  <a16:creationId xmlns:a16="http://schemas.microsoft.com/office/drawing/2014/main" id="{78D2FCB0-39AF-E7C8-0A62-40D8EEA4EBDB}"/>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nchorCtr="0"/>
            <a:lstStyle/>
            <a:p>
              <a:endParaRPr lang="en-US" sz="1800"/>
            </a:p>
          </p:txBody>
        </p:sp>
        <p:sp>
          <p:nvSpPr>
            <p:cNvPr id="5" name="Freeform: Shape 6">
              <a:extLst>
                <a:ext uri="{FF2B5EF4-FFF2-40B4-BE49-F238E27FC236}">
                  <a16:creationId xmlns:a16="http://schemas.microsoft.com/office/drawing/2014/main" id="{1D8E3373-C508-4E7B-898A-28FD8969C7AD}"/>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nchorCtr="0"/>
            <a:lstStyle/>
            <a:p>
              <a:endParaRPr lang="en-US" sz="1800"/>
            </a:p>
          </p:txBody>
        </p:sp>
        <p:sp>
          <p:nvSpPr>
            <p:cNvPr id="6" name="Freeform: Shape 7">
              <a:extLst>
                <a:ext uri="{FF2B5EF4-FFF2-40B4-BE49-F238E27FC236}">
                  <a16:creationId xmlns:a16="http://schemas.microsoft.com/office/drawing/2014/main" id="{69440210-4F37-D8C0-ABB2-1BCEC81445DD}"/>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nchorCtr="0"/>
            <a:lstStyle/>
            <a:p>
              <a:endParaRPr lang="en-US" sz="1800"/>
            </a:p>
          </p:txBody>
        </p:sp>
        <p:sp>
          <p:nvSpPr>
            <p:cNvPr id="7" name="Freeform: Shape 8">
              <a:extLst>
                <a:ext uri="{FF2B5EF4-FFF2-40B4-BE49-F238E27FC236}">
                  <a16:creationId xmlns:a16="http://schemas.microsoft.com/office/drawing/2014/main" id="{64624970-2CD2-094E-33FF-B47EAE00951D}"/>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nchorCtr="0"/>
            <a:lstStyle/>
            <a:p>
              <a:endParaRPr lang="en-US" sz="1800"/>
            </a:p>
          </p:txBody>
        </p:sp>
      </p:grpSp>
      <p:sp>
        <p:nvSpPr>
          <p:cNvPr id="9" name="Rectangle 8">
            <a:extLst>
              <a:ext uri="{FF2B5EF4-FFF2-40B4-BE49-F238E27FC236}">
                <a16:creationId xmlns:a16="http://schemas.microsoft.com/office/drawing/2014/main" id="{DE4B7B4D-C60C-5CF4-98E0-3844DACB1A26}"/>
              </a:ext>
            </a:extLst>
          </p:cNvPr>
          <p:cNvSpPr/>
          <p:nvPr userDrawn="1"/>
        </p:nvSpPr>
        <p:spPr>
          <a:xfrm rot="16200000">
            <a:off x="5934028" y="3339001"/>
            <a:ext cx="6857998" cy="180000"/>
          </a:xfrm>
          <a:prstGeom prst="rect">
            <a:avLst/>
          </a:prstGeom>
          <a:gradFill>
            <a:gsLst>
              <a:gs pos="99000">
                <a:srgbClr val="00D5D0"/>
              </a:gs>
              <a:gs pos="0">
                <a:srgbClr val="111937"/>
              </a:gs>
              <a:gs pos="30000">
                <a:srgbClr val="0057AB"/>
              </a:gs>
              <a:gs pos="70000">
                <a:srgbClr val="1DB6F3"/>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pic>
        <p:nvPicPr>
          <p:cNvPr id="21" name="Picture 20" descr="A blue circle with white text&#10;&#10;AI-generated content may be incorrect.">
            <a:extLst>
              <a:ext uri="{FF2B5EF4-FFF2-40B4-BE49-F238E27FC236}">
                <a16:creationId xmlns:a16="http://schemas.microsoft.com/office/drawing/2014/main" id="{7C474977-4F1D-2CE1-95CC-E2B72EC96768}"/>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11640477" y="180491"/>
            <a:ext cx="406401" cy="406400"/>
          </a:xfrm>
          <a:prstGeom prst="rect">
            <a:avLst/>
          </a:prstGeom>
        </p:spPr>
      </p:pic>
    </p:spTree>
    <p:extLst>
      <p:ext uri="{BB962C8B-B14F-4D97-AF65-F5344CB8AC3E}">
        <p14:creationId xmlns:p14="http://schemas.microsoft.com/office/powerpoint/2010/main" val="4100343836"/>
      </p:ext>
    </p:extLst>
  </p:cSld>
  <p:clrMapOvr>
    <a:masterClrMapping/>
  </p:clrMapOvr>
  <p:extLst>
    <p:ext uri="{DCECCB84-F9BA-43D5-87BE-67443E8EF086}">
      <p15:sldGuideLst xmlns:p15="http://schemas.microsoft.com/office/powerpoint/2012/main">
        <p15:guide id="1" pos="302">
          <p15:clr>
            <a:srgbClr val="FBAE40"/>
          </p15:clr>
        </p15:guide>
        <p15:guide id="2" pos="7423">
          <p15:clr>
            <a:srgbClr val="FBAE40"/>
          </p15:clr>
        </p15:guide>
        <p15:guide id="3" pos="43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sp>
        <p:nvSpPr>
          <p:cNvPr id="42" name="Picture Placeholder 10">
            <a:extLst>
              <a:ext uri="{FF2B5EF4-FFF2-40B4-BE49-F238E27FC236}">
                <a16:creationId xmlns:a16="http://schemas.microsoft.com/office/drawing/2014/main" id="{E8C91BDE-0FA3-B18C-5405-5DB502E0FBA3}"/>
              </a:ext>
            </a:extLst>
          </p:cNvPr>
          <p:cNvSpPr>
            <a:spLocks noGrp="1"/>
          </p:cNvSpPr>
          <p:nvPr>
            <p:ph type="pic" sz="quarter" idx="13"/>
          </p:nvPr>
        </p:nvSpPr>
        <p:spPr>
          <a:xfrm>
            <a:off x="2918681" y="0"/>
            <a:ext cx="9273319" cy="6858000"/>
          </a:xfrm>
          <a:prstGeom prst="rect">
            <a:avLst/>
          </a:prstGeom>
          <a:solidFill>
            <a:schemeClr val="accent2"/>
          </a:solidFill>
        </p:spPr>
        <p:txBody>
          <a:bodyPr vert="horz" lIns="0" tIns="0" rIns="0" bIns="0" rtlCol="0">
            <a:noAutofit/>
          </a:bodyPr>
          <a:lstStyle>
            <a:lvl1pPr>
              <a:defRPr lang="en-US">
                <a:solidFill>
                  <a:schemeClr val="bg2"/>
                </a:solidFill>
              </a:defRPr>
            </a:lvl1pPr>
          </a:lstStyle>
          <a:p>
            <a:pPr marR="0" lvl="0" fontAlgn="auto">
              <a:spcAft>
                <a:spcPts val="0"/>
              </a:spcAft>
              <a:buClrTx/>
              <a:buSzTx/>
              <a:tabLst/>
            </a:pPr>
            <a:r>
              <a:rPr lang="en-GB"/>
              <a:t>Click icon to add picture</a:t>
            </a:r>
            <a:endParaRPr lang="en-US"/>
          </a:p>
        </p:txBody>
      </p:sp>
      <p:grpSp>
        <p:nvGrpSpPr>
          <p:cNvPr id="35" name="Group 2">
            <a:extLst>
              <a:ext uri="{FF2B5EF4-FFF2-40B4-BE49-F238E27FC236}">
                <a16:creationId xmlns:a16="http://schemas.microsoft.com/office/drawing/2014/main" id="{586CA03F-ED76-1D2D-90A8-504016961D55}"/>
              </a:ext>
            </a:extLst>
          </p:cNvPr>
          <p:cNvGrpSpPr>
            <a:grpSpLocks noChangeAspect="1"/>
          </p:cNvGrpSpPr>
          <p:nvPr userDrawn="1"/>
        </p:nvGrpSpPr>
        <p:grpSpPr>
          <a:xfrm>
            <a:off x="357195" y="6122117"/>
            <a:ext cx="1872000" cy="420870"/>
            <a:chOff x="5094083" y="5360390"/>
            <a:chExt cx="3039349" cy="683316"/>
          </a:xfrm>
          <a:solidFill>
            <a:schemeClr val="bg1"/>
          </a:solidFill>
        </p:grpSpPr>
        <p:sp>
          <p:nvSpPr>
            <p:cNvPr id="36" name="Freeform: Shape 4">
              <a:extLst>
                <a:ext uri="{FF2B5EF4-FFF2-40B4-BE49-F238E27FC236}">
                  <a16:creationId xmlns:a16="http://schemas.microsoft.com/office/drawing/2014/main" id="{04CD9986-2686-D8E3-9192-8BEB77750D79}"/>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nchorCtr="0"/>
            <a:lstStyle/>
            <a:p>
              <a:endParaRPr lang="en-US" sz="1800"/>
            </a:p>
          </p:txBody>
        </p:sp>
        <p:sp>
          <p:nvSpPr>
            <p:cNvPr id="37" name="Freeform: Shape 5">
              <a:extLst>
                <a:ext uri="{FF2B5EF4-FFF2-40B4-BE49-F238E27FC236}">
                  <a16:creationId xmlns:a16="http://schemas.microsoft.com/office/drawing/2014/main" id="{7CD40094-AC2F-9457-AD3F-9AAA89E00C4A}"/>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nchorCtr="0"/>
            <a:lstStyle/>
            <a:p>
              <a:endParaRPr lang="en-US" sz="1800"/>
            </a:p>
          </p:txBody>
        </p:sp>
        <p:sp>
          <p:nvSpPr>
            <p:cNvPr id="38" name="Freeform: Shape 6">
              <a:extLst>
                <a:ext uri="{FF2B5EF4-FFF2-40B4-BE49-F238E27FC236}">
                  <a16:creationId xmlns:a16="http://schemas.microsoft.com/office/drawing/2014/main" id="{682D97D4-A5DA-2B1D-3407-13658458A52A}"/>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nchorCtr="0"/>
            <a:lstStyle/>
            <a:p>
              <a:endParaRPr lang="en-US" sz="1800"/>
            </a:p>
          </p:txBody>
        </p:sp>
        <p:sp>
          <p:nvSpPr>
            <p:cNvPr id="39" name="Freeform: Shape 7">
              <a:extLst>
                <a:ext uri="{FF2B5EF4-FFF2-40B4-BE49-F238E27FC236}">
                  <a16:creationId xmlns:a16="http://schemas.microsoft.com/office/drawing/2014/main" id="{FEBEF87B-7156-68DF-4D8A-E84D8A4F0EA2}"/>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nchorCtr="0"/>
            <a:lstStyle/>
            <a:p>
              <a:endParaRPr lang="en-US" sz="1800"/>
            </a:p>
          </p:txBody>
        </p:sp>
        <p:sp>
          <p:nvSpPr>
            <p:cNvPr id="40" name="Freeform: Shape 8">
              <a:extLst>
                <a:ext uri="{FF2B5EF4-FFF2-40B4-BE49-F238E27FC236}">
                  <a16:creationId xmlns:a16="http://schemas.microsoft.com/office/drawing/2014/main" id="{3A0B75AC-0F93-D7BF-2568-50E1CFEDF0CA}"/>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nchorCtr="0"/>
            <a:lstStyle/>
            <a:p>
              <a:endParaRPr lang="en-US" sz="1800"/>
            </a:p>
          </p:txBody>
        </p:sp>
      </p:grpSp>
      <p:sp>
        <p:nvSpPr>
          <p:cNvPr id="3" name="Title 31">
            <a:extLst>
              <a:ext uri="{FF2B5EF4-FFF2-40B4-BE49-F238E27FC236}">
                <a16:creationId xmlns:a16="http://schemas.microsoft.com/office/drawing/2014/main" id="{D8CA367F-44BB-C4B7-EA59-F1D6214DB4D2}"/>
              </a:ext>
            </a:extLst>
          </p:cNvPr>
          <p:cNvSpPr>
            <a:spLocks noGrp="1"/>
          </p:cNvSpPr>
          <p:nvPr>
            <p:ph type="title"/>
          </p:nvPr>
        </p:nvSpPr>
        <p:spPr>
          <a:xfrm>
            <a:off x="3401003" y="3346281"/>
            <a:ext cx="6578080" cy="1872208"/>
          </a:xfrm>
        </p:spPr>
        <p:txBody>
          <a:bodyPr anchor="b"/>
          <a:lstStyle>
            <a:lvl1pPr>
              <a:defRPr sz="5400"/>
            </a:lvl1pPr>
          </a:lstStyle>
          <a:p>
            <a:r>
              <a:rPr lang="en-GB"/>
              <a:t>Click to edit Master title style</a:t>
            </a:r>
            <a:endParaRPr lang="en-PL"/>
          </a:p>
        </p:txBody>
      </p:sp>
      <p:sp>
        <p:nvSpPr>
          <p:cNvPr id="5" name="Rectangle 4">
            <a:extLst>
              <a:ext uri="{FF2B5EF4-FFF2-40B4-BE49-F238E27FC236}">
                <a16:creationId xmlns:a16="http://schemas.microsoft.com/office/drawing/2014/main" id="{2D2FAA2B-CDBF-9BB7-89A6-B834AD858537}"/>
              </a:ext>
            </a:extLst>
          </p:cNvPr>
          <p:cNvSpPr/>
          <p:nvPr userDrawn="1"/>
        </p:nvSpPr>
        <p:spPr>
          <a:xfrm rot="16200000">
            <a:off x="-600320" y="3339001"/>
            <a:ext cx="6857998" cy="180000"/>
          </a:xfrm>
          <a:prstGeom prst="rect">
            <a:avLst/>
          </a:prstGeom>
          <a:gradFill>
            <a:gsLst>
              <a:gs pos="99000">
                <a:srgbClr val="00D5D0"/>
              </a:gs>
              <a:gs pos="0">
                <a:srgbClr val="111937"/>
              </a:gs>
              <a:gs pos="30000">
                <a:srgbClr val="0057AB"/>
              </a:gs>
              <a:gs pos="70000">
                <a:srgbClr val="1DB6F3"/>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6" name="Picture Placeholder 10">
            <a:extLst>
              <a:ext uri="{FF2B5EF4-FFF2-40B4-BE49-F238E27FC236}">
                <a16:creationId xmlns:a16="http://schemas.microsoft.com/office/drawing/2014/main" id="{07C975CC-2AE9-8F27-9326-F0665D510EAC}"/>
              </a:ext>
            </a:extLst>
          </p:cNvPr>
          <p:cNvSpPr>
            <a:spLocks noGrp="1"/>
          </p:cNvSpPr>
          <p:nvPr>
            <p:ph type="pic" sz="quarter" idx="14"/>
          </p:nvPr>
        </p:nvSpPr>
        <p:spPr>
          <a:xfrm>
            <a:off x="-1" y="1"/>
            <a:ext cx="2736773" cy="3429000"/>
          </a:xfrm>
          <a:prstGeom prst="rect">
            <a:avLst/>
          </a:prstGeom>
          <a:solidFill>
            <a:schemeClr val="accent2"/>
          </a:solidFill>
        </p:spPr>
        <p:txBody>
          <a:bodyPr vert="horz" lIns="0" tIns="0" rIns="0" bIns="0" rtlCol="0">
            <a:noAutofit/>
          </a:bodyPr>
          <a:lstStyle>
            <a:lvl1pPr>
              <a:defRPr lang="en-US">
                <a:solidFill>
                  <a:schemeClr val="bg1"/>
                </a:solidFill>
              </a:defRPr>
            </a:lvl1pPr>
          </a:lstStyle>
          <a:p>
            <a:pPr marR="0" lvl="0" fontAlgn="auto">
              <a:spcAft>
                <a:spcPts val="0"/>
              </a:spcAft>
              <a:buClrTx/>
              <a:buSzTx/>
              <a:tabLst/>
            </a:pPr>
            <a:r>
              <a:rPr lang="en-GB"/>
              <a:t>Click icon to add picture</a:t>
            </a:r>
            <a:endParaRPr lang="en-US"/>
          </a:p>
        </p:txBody>
      </p:sp>
      <p:sp>
        <p:nvSpPr>
          <p:cNvPr id="7" name="Text Placeholder 33">
            <a:extLst>
              <a:ext uri="{FF2B5EF4-FFF2-40B4-BE49-F238E27FC236}">
                <a16:creationId xmlns:a16="http://schemas.microsoft.com/office/drawing/2014/main" id="{606DFDC0-F632-3879-5548-038D258C0A44}"/>
              </a:ext>
            </a:extLst>
          </p:cNvPr>
          <p:cNvSpPr>
            <a:spLocks noGrp="1"/>
          </p:cNvSpPr>
          <p:nvPr>
            <p:ph type="body" sz="quarter" idx="16"/>
          </p:nvPr>
        </p:nvSpPr>
        <p:spPr>
          <a:xfrm>
            <a:off x="357195" y="3893182"/>
            <a:ext cx="2088292" cy="1123397"/>
          </a:xfrm>
          <a:prstGeom prst="rect">
            <a:avLst/>
          </a:prstGeom>
        </p:spPr>
        <p:txBody>
          <a:bodyPr anchor="b">
            <a:noAutofit/>
          </a:bodyPr>
          <a:lstStyle>
            <a:lvl1pPr>
              <a:defRPr sz="2000"/>
            </a:lvl1pPr>
          </a:lstStyle>
          <a:p>
            <a:pPr lvl="0"/>
            <a:r>
              <a:rPr lang="en-GB"/>
              <a:t>Click to edit Master text styles</a:t>
            </a:r>
            <a:endParaRPr lang="en-PL"/>
          </a:p>
        </p:txBody>
      </p:sp>
      <p:sp>
        <p:nvSpPr>
          <p:cNvPr id="8" name="Text Placeholder 33">
            <a:extLst>
              <a:ext uri="{FF2B5EF4-FFF2-40B4-BE49-F238E27FC236}">
                <a16:creationId xmlns:a16="http://schemas.microsoft.com/office/drawing/2014/main" id="{01C2D0F1-AF0B-16B1-4EB3-19DF8F325416}"/>
              </a:ext>
            </a:extLst>
          </p:cNvPr>
          <p:cNvSpPr>
            <a:spLocks noGrp="1"/>
          </p:cNvSpPr>
          <p:nvPr>
            <p:ph type="body" sz="quarter" idx="17"/>
          </p:nvPr>
        </p:nvSpPr>
        <p:spPr>
          <a:xfrm>
            <a:off x="357195" y="5264061"/>
            <a:ext cx="2088292" cy="522985"/>
          </a:xfrm>
          <a:prstGeom prst="rect">
            <a:avLst/>
          </a:prstGeom>
        </p:spPr>
        <p:txBody>
          <a:bodyPr/>
          <a:lstStyle/>
          <a:p>
            <a:pPr lvl="0"/>
            <a:r>
              <a:rPr lang="en-GB"/>
              <a:t>Click to edit Master text styles</a:t>
            </a:r>
            <a:endParaRPr lang="en-PL"/>
          </a:p>
        </p:txBody>
      </p:sp>
      <p:pic>
        <p:nvPicPr>
          <p:cNvPr id="16" name="Picture 15" descr="A blue circle with white text&#10;&#10;AI-generated content may be incorrect.">
            <a:extLst>
              <a:ext uri="{FF2B5EF4-FFF2-40B4-BE49-F238E27FC236}">
                <a16:creationId xmlns:a16="http://schemas.microsoft.com/office/drawing/2014/main" id="{F81E161E-B2FA-FE6E-A452-0870048415F1}"/>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11640477" y="6313714"/>
            <a:ext cx="406401" cy="406400"/>
          </a:xfrm>
          <a:prstGeom prst="rect">
            <a:avLst/>
          </a:prstGeom>
        </p:spPr>
      </p:pic>
    </p:spTree>
    <p:extLst>
      <p:ext uri="{BB962C8B-B14F-4D97-AF65-F5344CB8AC3E}">
        <p14:creationId xmlns:p14="http://schemas.microsoft.com/office/powerpoint/2010/main" val="3341062381"/>
      </p:ext>
    </p:extLst>
  </p:cSld>
  <p:clrMapOvr>
    <a:masterClrMapping/>
  </p:clrMapOvr>
  <p:extLst>
    <p:ext uri="{DCECCB84-F9BA-43D5-87BE-67443E8EF086}">
      <p15:sldGuideLst xmlns:p15="http://schemas.microsoft.com/office/powerpoint/2012/main">
        <p15:guide id="1" pos="302">
          <p15:clr>
            <a:srgbClr val="FBAE40"/>
          </p15:clr>
        </p15:guide>
        <p15:guide id="2" pos="7423">
          <p15:clr>
            <a:srgbClr val="FBAE40"/>
          </p15:clr>
        </p15:guide>
        <p15:guide id="3" pos="43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062881"/>
      </p:ext>
    </p:extLst>
  </p:cSld>
  <p:clrMapOvr>
    <a:masterClrMapping/>
  </p:clrMapOvr>
  <p:extLst>
    <p:ext uri="{DCECCB84-F9BA-43D5-87BE-67443E8EF086}">
      <p15:sldGuideLst xmlns:p15="http://schemas.microsoft.com/office/powerpoint/2012/main">
        <p15:guide id="1" pos="302">
          <p15:clr>
            <a:srgbClr val="FBAE40"/>
          </p15:clr>
        </p15:guide>
        <p15:guide id="2" pos="7423">
          <p15:clr>
            <a:srgbClr val="FBAE40"/>
          </p15:clr>
        </p15:guide>
        <p15:guide id="3" pos="43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6424D2EA-9AAB-3E5E-F5AA-4EFA5797243B}"/>
              </a:ext>
            </a:extLst>
          </p:cNvPr>
          <p:cNvSpPr>
            <a:spLocks noGrp="1"/>
          </p:cNvSpPr>
          <p:nvPr>
            <p:ph type="pic" sz="quarter" idx="10" hasCustomPrompt="1"/>
          </p:nvPr>
        </p:nvSpPr>
        <p:spPr>
          <a:xfrm>
            <a:off x="8878957" y="1"/>
            <a:ext cx="3313043" cy="685800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solidFill>
        </p:spPr>
        <p:txBody>
          <a:bodyPr wrap="square">
            <a:noAutofit/>
          </a:bodyPr>
          <a:lstStyle>
            <a:lvl1pPr>
              <a:defRPr>
                <a:solidFill>
                  <a:schemeClr val="tx2"/>
                </a:solidFill>
              </a:defRPr>
            </a:lvl1pPr>
          </a:lstStyle>
          <a:p>
            <a:r>
              <a:rPr lang="de-DE"/>
              <a:t>Insert Picture and send </a:t>
            </a:r>
            <a:r>
              <a:rPr lang="de-DE" err="1"/>
              <a:t>to</a:t>
            </a:r>
            <a:r>
              <a:rPr lang="de-DE"/>
              <a:t> back</a:t>
            </a:r>
          </a:p>
        </p:txBody>
      </p:sp>
      <p:sp>
        <p:nvSpPr>
          <p:cNvPr id="3" name="Title Placeholder 4">
            <a:extLst>
              <a:ext uri="{FF2B5EF4-FFF2-40B4-BE49-F238E27FC236}">
                <a16:creationId xmlns:a16="http://schemas.microsoft.com/office/drawing/2014/main" id="{F4158CE3-063A-9DBD-3B05-66545FF36C22}"/>
              </a:ext>
            </a:extLst>
          </p:cNvPr>
          <p:cNvSpPr>
            <a:spLocks noGrp="1"/>
          </p:cNvSpPr>
          <p:nvPr>
            <p:ph type="title"/>
          </p:nvPr>
        </p:nvSpPr>
        <p:spPr>
          <a:xfrm>
            <a:off x="550863" y="549274"/>
            <a:ext cx="7864267"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4" name="Text Placeholder 11">
            <a:extLst>
              <a:ext uri="{FF2B5EF4-FFF2-40B4-BE49-F238E27FC236}">
                <a16:creationId xmlns:a16="http://schemas.microsoft.com/office/drawing/2014/main" id="{9201C6D0-9F0D-99FA-D5BA-78E871177AF9}"/>
              </a:ext>
            </a:extLst>
          </p:cNvPr>
          <p:cNvSpPr>
            <a:spLocks noGrp="1"/>
          </p:cNvSpPr>
          <p:nvPr>
            <p:ph type="body" sz="quarter" idx="25" hasCustomPrompt="1"/>
          </p:nvPr>
        </p:nvSpPr>
        <p:spPr>
          <a:xfrm>
            <a:off x="550863" y="2007152"/>
            <a:ext cx="7864267" cy="369332"/>
          </a:xfrm>
          <a:prstGeom prst="rect">
            <a:avLst/>
          </a:prstGeom>
        </p:spPr>
        <p:txBody>
          <a:bodyPr anchor="ctr">
            <a:normAutofit/>
          </a:bodyPr>
          <a:lstStyle>
            <a:lvl1pPr>
              <a:spcBef>
                <a:spcPts val="0"/>
              </a:spcBef>
              <a:defRPr sz="2000">
                <a:solidFill>
                  <a:schemeClr val="bg1"/>
                </a:solidFill>
              </a:defRPr>
            </a:lvl1pPr>
          </a:lstStyle>
          <a:p>
            <a:pPr lvl="0"/>
            <a:r>
              <a:rPr lang="en-US"/>
              <a:t>Click to add text</a:t>
            </a:r>
          </a:p>
        </p:txBody>
      </p:sp>
      <p:sp>
        <p:nvSpPr>
          <p:cNvPr id="10" name="Text Placeholder 11">
            <a:extLst>
              <a:ext uri="{FF2B5EF4-FFF2-40B4-BE49-F238E27FC236}">
                <a16:creationId xmlns:a16="http://schemas.microsoft.com/office/drawing/2014/main" id="{FC7CC5B1-C93D-6FBA-F740-18CF536CF067}"/>
              </a:ext>
            </a:extLst>
          </p:cNvPr>
          <p:cNvSpPr>
            <a:spLocks noGrp="1"/>
          </p:cNvSpPr>
          <p:nvPr>
            <p:ph type="body" sz="quarter" idx="26" hasCustomPrompt="1"/>
          </p:nvPr>
        </p:nvSpPr>
        <p:spPr>
          <a:xfrm>
            <a:off x="550863" y="2599765"/>
            <a:ext cx="7864267" cy="369332"/>
          </a:xfrm>
          <a:prstGeom prst="rect">
            <a:avLst/>
          </a:prstGeom>
        </p:spPr>
        <p:txBody>
          <a:bodyPr anchor="ctr">
            <a:normAutofit/>
          </a:bodyPr>
          <a:lstStyle>
            <a:lvl1pPr>
              <a:spcBef>
                <a:spcPts val="0"/>
              </a:spcBef>
              <a:defRPr sz="2000">
                <a:solidFill>
                  <a:schemeClr val="bg1"/>
                </a:solidFill>
              </a:defRPr>
            </a:lvl1pPr>
          </a:lstStyle>
          <a:p>
            <a:pPr lvl="0"/>
            <a:r>
              <a:rPr lang="en-US"/>
              <a:t>Click to add text</a:t>
            </a:r>
          </a:p>
        </p:txBody>
      </p:sp>
      <p:sp>
        <p:nvSpPr>
          <p:cNvPr id="13" name="Text Placeholder 11">
            <a:extLst>
              <a:ext uri="{FF2B5EF4-FFF2-40B4-BE49-F238E27FC236}">
                <a16:creationId xmlns:a16="http://schemas.microsoft.com/office/drawing/2014/main" id="{144C2E92-2403-2588-9B9A-8382B41C31F8}"/>
              </a:ext>
            </a:extLst>
          </p:cNvPr>
          <p:cNvSpPr>
            <a:spLocks noGrp="1"/>
          </p:cNvSpPr>
          <p:nvPr>
            <p:ph type="body" sz="quarter" idx="30" hasCustomPrompt="1"/>
          </p:nvPr>
        </p:nvSpPr>
        <p:spPr>
          <a:xfrm>
            <a:off x="550863" y="3192378"/>
            <a:ext cx="7864267" cy="369332"/>
          </a:xfrm>
          <a:prstGeom prst="rect">
            <a:avLst/>
          </a:prstGeom>
        </p:spPr>
        <p:txBody>
          <a:bodyPr anchor="ctr">
            <a:normAutofit/>
          </a:bodyPr>
          <a:lstStyle>
            <a:lvl1pPr>
              <a:spcBef>
                <a:spcPts val="0"/>
              </a:spcBef>
              <a:defRPr sz="2000">
                <a:solidFill>
                  <a:schemeClr val="bg1"/>
                </a:solidFill>
              </a:defRPr>
            </a:lvl1pPr>
          </a:lstStyle>
          <a:p>
            <a:pPr lvl="0"/>
            <a:r>
              <a:rPr lang="en-US"/>
              <a:t>Click to add text</a:t>
            </a:r>
          </a:p>
        </p:txBody>
      </p:sp>
      <p:sp>
        <p:nvSpPr>
          <p:cNvPr id="14" name="Text Placeholder 11">
            <a:extLst>
              <a:ext uri="{FF2B5EF4-FFF2-40B4-BE49-F238E27FC236}">
                <a16:creationId xmlns:a16="http://schemas.microsoft.com/office/drawing/2014/main" id="{3A57D389-E49D-5E59-6851-4AF5BD9007FB}"/>
              </a:ext>
            </a:extLst>
          </p:cNvPr>
          <p:cNvSpPr>
            <a:spLocks noGrp="1"/>
          </p:cNvSpPr>
          <p:nvPr>
            <p:ph type="body" sz="quarter" idx="31" hasCustomPrompt="1"/>
          </p:nvPr>
        </p:nvSpPr>
        <p:spPr>
          <a:xfrm>
            <a:off x="550863" y="3784991"/>
            <a:ext cx="7864267" cy="369332"/>
          </a:xfrm>
          <a:prstGeom prst="rect">
            <a:avLst/>
          </a:prstGeom>
        </p:spPr>
        <p:txBody>
          <a:bodyPr anchor="ctr">
            <a:normAutofit/>
          </a:bodyPr>
          <a:lstStyle>
            <a:lvl1pPr>
              <a:spcBef>
                <a:spcPts val="0"/>
              </a:spcBef>
              <a:defRPr sz="2000">
                <a:solidFill>
                  <a:schemeClr val="bg1"/>
                </a:solidFill>
              </a:defRPr>
            </a:lvl1pPr>
          </a:lstStyle>
          <a:p>
            <a:pPr lvl="0"/>
            <a:r>
              <a:rPr lang="en-US"/>
              <a:t>Click to add text</a:t>
            </a:r>
          </a:p>
        </p:txBody>
      </p:sp>
      <p:sp>
        <p:nvSpPr>
          <p:cNvPr id="15" name="Text Placeholder 11">
            <a:extLst>
              <a:ext uri="{FF2B5EF4-FFF2-40B4-BE49-F238E27FC236}">
                <a16:creationId xmlns:a16="http://schemas.microsoft.com/office/drawing/2014/main" id="{1A050B07-E2EB-2241-4702-6691D7B1DE55}"/>
              </a:ext>
            </a:extLst>
          </p:cNvPr>
          <p:cNvSpPr>
            <a:spLocks noGrp="1"/>
          </p:cNvSpPr>
          <p:nvPr>
            <p:ph type="body" sz="quarter" idx="32" hasCustomPrompt="1"/>
          </p:nvPr>
        </p:nvSpPr>
        <p:spPr>
          <a:xfrm>
            <a:off x="550863" y="4377605"/>
            <a:ext cx="7864267" cy="369332"/>
          </a:xfrm>
          <a:prstGeom prst="rect">
            <a:avLst/>
          </a:prstGeom>
        </p:spPr>
        <p:txBody>
          <a:bodyPr anchor="ctr">
            <a:normAutofit/>
          </a:bodyPr>
          <a:lstStyle>
            <a:lvl1pPr>
              <a:spcBef>
                <a:spcPts val="0"/>
              </a:spcBef>
              <a:defRPr sz="2000">
                <a:solidFill>
                  <a:schemeClr val="bg1"/>
                </a:solidFill>
              </a:defRPr>
            </a:lvl1pPr>
          </a:lstStyle>
          <a:p>
            <a:pPr lvl="0"/>
            <a:r>
              <a:rPr lang="en-US"/>
              <a:t>Click to add text</a:t>
            </a:r>
          </a:p>
        </p:txBody>
      </p:sp>
      <p:sp>
        <p:nvSpPr>
          <p:cNvPr id="16" name="Text Placeholder 11">
            <a:extLst>
              <a:ext uri="{FF2B5EF4-FFF2-40B4-BE49-F238E27FC236}">
                <a16:creationId xmlns:a16="http://schemas.microsoft.com/office/drawing/2014/main" id="{CFEFC84E-3CDB-98B9-44BA-2134CB61E7A1}"/>
              </a:ext>
            </a:extLst>
          </p:cNvPr>
          <p:cNvSpPr>
            <a:spLocks noGrp="1"/>
          </p:cNvSpPr>
          <p:nvPr>
            <p:ph type="body" sz="quarter" idx="34" hasCustomPrompt="1"/>
          </p:nvPr>
        </p:nvSpPr>
        <p:spPr>
          <a:xfrm>
            <a:off x="550863" y="4970219"/>
            <a:ext cx="7864267" cy="369332"/>
          </a:xfrm>
          <a:prstGeom prst="rect">
            <a:avLst/>
          </a:prstGeom>
        </p:spPr>
        <p:txBody>
          <a:bodyPr anchor="ctr">
            <a:normAutofit/>
          </a:bodyPr>
          <a:lstStyle>
            <a:lvl1pPr>
              <a:spcBef>
                <a:spcPts val="0"/>
              </a:spcBef>
              <a:defRPr sz="2000">
                <a:solidFill>
                  <a:schemeClr val="bg1"/>
                </a:solidFill>
              </a:defRPr>
            </a:lvl1pPr>
          </a:lstStyle>
          <a:p>
            <a:pPr lvl="0"/>
            <a:r>
              <a:rPr lang="en-US"/>
              <a:t>Click to add text</a:t>
            </a:r>
          </a:p>
        </p:txBody>
      </p:sp>
      <p:sp>
        <p:nvSpPr>
          <p:cNvPr id="17" name="Text Placeholder 11">
            <a:extLst>
              <a:ext uri="{FF2B5EF4-FFF2-40B4-BE49-F238E27FC236}">
                <a16:creationId xmlns:a16="http://schemas.microsoft.com/office/drawing/2014/main" id="{6EBFC8E7-A302-2A40-29E2-387891F8D172}"/>
              </a:ext>
            </a:extLst>
          </p:cNvPr>
          <p:cNvSpPr>
            <a:spLocks noGrp="1"/>
          </p:cNvSpPr>
          <p:nvPr>
            <p:ph type="body" sz="quarter" idx="35" hasCustomPrompt="1"/>
          </p:nvPr>
        </p:nvSpPr>
        <p:spPr>
          <a:xfrm>
            <a:off x="550863" y="5562833"/>
            <a:ext cx="7864267" cy="369332"/>
          </a:xfrm>
          <a:prstGeom prst="rect">
            <a:avLst/>
          </a:prstGeom>
        </p:spPr>
        <p:txBody>
          <a:bodyPr anchor="ctr">
            <a:normAutofit/>
          </a:bodyPr>
          <a:lstStyle>
            <a:lvl1pPr>
              <a:spcBef>
                <a:spcPts val="0"/>
              </a:spcBef>
              <a:defRPr sz="2000">
                <a:solidFill>
                  <a:schemeClr val="bg1"/>
                </a:solidFill>
              </a:defRPr>
            </a:lvl1pPr>
          </a:lstStyle>
          <a:p>
            <a:pPr lvl="0"/>
            <a:r>
              <a:rPr lang="en-US"/>
              <a:t>Click to add text</a:t>
            </a:r>
          </a:p>
        </p:txBody>
      </p:sp>
      <p:grpSp>
        <p:nvGrpSpPr>
          <p:cNvPr id="26" name="Group 37">
            <a:extLst>
              <a:ext uri="{FF2B5EF4-FFF2-40B4-BE49-F238E27FC236}">
                <a16:creationId xmlns:a16="http://schemas.microsoft.com/office/drawing/2014/main" id="{53BE6C05-5D86-6480-BCFF-00B6A0097B3E}"/>
              </a:ext>
            </a:extLst>
          </p:cNvPr>
          <p:cNvGrpSpPr/>
          <p:nvPr userDrawn="1"/>
        </p:nvGrpSpPr>
        <p:grpSpPr>
          <a:xfrm>
            <a:off x="11770322" y="176700"/>
            <a:ext cx="260230" cy="240782"/>
            <a:chOff x="5481638" y="2859088"/>
            <a:chExt cx="1231900" cy="1139825"/>
          </a:xfrm>
          <a:solidFill>
            <a:schemeClr val="tx2"/>
          </a:solidFill>
        </p:grpSpPr>
        <p:sp>
          <p:nvSpPr>
            <p:cNvPr id="27" name="Freeform 320">
              <a:extLst>
                <a:ext uri="{FF2B5EF4-FFF2-40B4-BE49-F238E27FC236}">
                  <a16:creationId xmlns:a16="http://schemas.microsoft.com/office/drawing/2014/main" id="{9BF9BFD3-9C98-1E9E-8389-4385EF59B18A}"/>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321">
              <a:extLst>
                <a:ext uri="{FF2B5EF4-FFF2-40B4-BE49-F238E27FC236}">
                  <a16:creationId xmlns:a16="http://schemas.microsoft.com/office/drawing/2014/main" id="{5809DFC4-49EE-1A10-162A-FC3DD28728B0}"/>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8" name="Date Placeholder 7">
            <a:extLst>
              <a:ext uri="{FF2B5EF4-FFF2-40B4-BE49-F238E27FC236}">
                <a16:creationId xmlns:a16="http://schemas.microsoft.com/office/drawing/2014/main" id="{702958BC-CBFE-8BC8-CFA5-ABBF47E70942}"/>
              </a:ext>
            </a:extLst>
          </p:cNvPr>
          <p:cNvSpPr>
            <a:spLocks noGrp="1"/>
          </p:cNvSpPr>
          <p:nvPr>
            <p:ph type="dt" sz="half" idx="36"/>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9" name="Footer Placeholder 8">
            <a:extLst>
              <a:ext uri="{FF2B5EF4-FFF2-40B4-BE49-F238E27FC236}">
                <a16:creationId xmlns:a16="http://schemas.microsoft.com/office/drawing/2014/main" id="{437E3F2F-036D-1254-0E6A-6AF10C59CEFC}"/>
              </a:ext>
            </a:extLst>
          </p:cNvPr>
          <p:cNvSpPr>
            <a:spLocks noGrp="1"/>
          </p:cNvSpPr>
          <p:nvPr>
            <p:ph type="ftr" sz="quarter" idx="37"/>
          </p:nvPr>
        </p:nvSpPr>
        <p:spPr/>
        <p:txBody>
          <a:bodyPr/>
          <a:lstStyle/>
          <a:p>
            <a:pPr>
              <a:spcBef>
                <a:spcPts val="1000"/>
              </a:spcBef>
              <a:buFont typeface="Arial" panose="020B0604020202020204" pitchFamily="34" charset="0"/>
              <a:buNone/>
            </a:pPr>
            <a:r>
              <a:rPr lang="en-US"/>
              <a:t>Presentation Title | Author | Date</a:t>
            </a:r>
          </a:p>
        </p:txBody>
      </p:sp>
      <p:sp>
        <p:nvSpPr>
          <p:cNvPr id="11" name="Slide Number Placeholder 10">
            <a:extLst>
              <a:ext uri="{FF2B5EF4-FFF2-40B4-BE49-F238E27FC236}">
                <a16:creationId xmlns:a16="http://schemas.microsoft.com/office/drawing/2014/main" id="{C37725BC-A7AE-62B2-F729-D3A94D9758DC}"/>
              </a:ext>
            </a:extLst>
          </p:cNvPr>
          <p:cNvSpPr>
            <a:spLocks noGrp="1"/>
          </p:cNvSpPr>
          <p:nvPr>
            <p:ph type="sldNum" sz="quarter" idx="38"/>
          </p:nvPr>
        </p:nvSpPr>
        <p:spPr/>
        <p:txBody>
          <a:bodyPr/>
          <a:lstStyle/>
          <a:p>
            <a:pPr algn="r"/>
            <a:fld id="{5D9A5160-6218-4E5A-B9E6-B93E3DAE377C}" type="slidenum">
              <a:rPr lang="en-US" smtClean="0"/>
              <a:pPr algn="r"/>
              <a:t>‹#›</a:t>
            </a:fld>
            <a:endParaRPr lang="en-US"/>
          </a:p>
        </p:txBody>
      </p:sp>
      <p:sp>
        <p:nvSpPr>
          <p:cNvPr id="2" name="Rectangle 1">
            <a:extLst>
              <a:ext uri="{FF2B5EF4-FFF2-40B4-BE49-F238E27FC236}">
                <a16:creationId xmlns:a16="http://schemas.microsoft.com/office/drawing/2014/main" id="{9C10B9FF-9215-E3E6-0654-E704C90F577F}"/>
              </a:ext>
            </a:extLst>
          </p:cNvPr>
          <p:cNvSpPr/>
          <p:nvPr userDrawn="1"/>
        </p:nvSpPr>
        <p:spPr>
          <a:xfrm>
            <a:off x="8380317" y="6650661"/>
            <a:ext cx="1427434" cy="123111"/>
          </a:xfrm>
          <a:prstGeom prst="rect">
            <a:avLst/>
          </a:prstGeom>
        </p:spPr>
        <p:txBody>
          <a:bodyPr wrap="none" lIns="0" tIns="0" rIns="0" bIns="0" anchor="ctr" anchorCtr="0">
            <a:noAutofit/>
          </a:bodyPr>
          <a:lstStyle/>
          <a:p>
            <a:pPr lvl="0" algn="r">
              <a:spcBef>
                <a:spcPts val="1000"/>
              </a:spcBef>
              <a:buFont typeface="Arial" panose="020B0604020202020204" pitchFamily="34" charset="0"/>
              <a:buNone/>
            </a:pPr>
            <a:r>
              <a:rPr lang="pl-PL" sz="800" noProof="0">
                <a:solidFill>
                  <a:schemeClr val="bg1">
                    <a:lumMod val="65000"/>
                  </a:schemeClr>
                </a:solidFill>
              </a:rPr>
              <a:t>Company Confidential</a:t>
            </a:r>
            <a:endParaRPr lang="en-PL" sz="800">
              <a:solidFill>
                <a:schemeClr val="bg1">
                  <a:lumMod val="65000"/>
                </a:schemeClr>
              </a:solidFill>
            </a:endParaRPr>
          </a:p>
        </p:txBody>
      </p:sp>
    </p:spTree>
    <p:extLst>
      <p:ext uri="{BB962C8B-B14F-4D97-AF65-F5344CB8AC3E}">
        <p14:creationId xmlns:p14="http://schemas.microsoft.com/office/powerpoint/2010/main" val="33255343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0" name="Picture Placeholder 7">
            <a:extLst>
              <a:ext uri="{FF2B5EF4-FFF2-40B4-BE49-F238E27FC236}">
                <a16:creationId xmlns:a16="http://schemas.microsoft.com/office/drawing/2014/main" id="{7719DBC8-1C65-EC71-F260-3E45E00F725D}"/>
              </a:ext>
            </a:extLst>
          </p:cNvPr>
          <p:cNvSpPr>
            <a:spLocks noGrp="1"/>
          </p:cNvSpPr>
          <p:nvPr>
            <p:ph type="pic" sz="quarter" idx="18" hasCustomPrompt="1"/>
          </p:nvPr>
        </p:nvSpPr>
        <p:spPr>
          <a:xfrm>
            <a:off x="0" y="0"/>
            <a:ext cx="6096000" cy="6858000"/>
          </a:xfrm>
          <a:prstGeom prst="rect">
            <a:avLst/>
          </a:prstGeom>
          <a:solidFill>
            <a:schemeClr val="bg2"/>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9" name="Title Placeholder 4">
            <a:extLst>
              <a:ext uri="{FF2B5EF4-FFF2-40B4-BE49-F238E27FC236}">
                <a16:creationId xmlns:a16="http://schemas.microsoft.com/office/drawing/2014/main" id="{C1F5BB78-B17B-AB67-0CB6-AF5D21870D9B}"/>
              </a:ext>
            </a:extLst>
          </p:cNvPr>
          <p:cNvSpPr>
            <a:spLocks noGrp="1"/>
          </p:cNvSpPr>
          <p:nvPr>
            <p:ph type="title"/>
          </p:nvPr>
        </p:nvSpPr>
        <p:spPr>
          <a:xfrm>
            <a:off x="6585993" y="549274"/>
            <a:ext cx="5054623"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sp>
        <p:nvSpPr>
          <p:cNvPr id="13" name="Text Placeholder 11">
            <a:extLst>
              <a:ext uri="{FF2B5EF4-FFF2-40B4-BE49-F238E27FC236}">
                <a16:creationId xmlns:a16="http://schemas.microsoft.com/office/drawing/2014/main" id="{90CCF3B3-09B6-8112-4053-2B2237045304}"/>
              </a:ext>
            </a:extLst>
          </p:cNvPr>
          <p:cNvSpPr>
            <a:spLocks noGrp="1"/>
          </p:cNvSpPr>
          <p:nvPr>
            <p:ph type="body" sz="quarter" idx="25" hasCustomPrompt="1"/>
          </p:nvPr>
        </p:nvSpPr>
        <p:spPr>
          <a:xfrm>
            <a:off x="6585993" y="2007152"/>
            <a:ext cx="5054623" cy="369332"/>
          </a:xfrm>
          <a:prstGeom prst="rect">
            <a:avLst/>
          </a:prstGeom>
        </p:spPr>
        <p:txBody>
          <a:bodyPr anchor="ctr">
            <a:normAutofit/>
          </a:bodyPr>
          <a:lstStyle>
            <a:lvl1pPr>
              <a:spcBef>
                <a:spcPts val="0"/>
              </a:spcBef>
              <a:defRPr sz="2000">
                <a:solidFill>
                  <a:schemeClr val="bg1"/>
                </a:solidFill>
              </a:defRPr>
            </a:lvl1pPr>
          </a:lstStyle>
          <a:p>
            <a:pPr lvl="0"/>
            <a:r>
              <a:rPr lang="en-US"/>
              <a:t>Click to add text</a:t>
            </a:r>
          </a:p>
        </p:txBody>
      </p:sp>
      <p:sp>
        <p:nvSpPr>
          <p:cNvPr id="14" name="Text Placeholder 11">
            <a:extLst>
              <a:ext uri="{FF2B5EF4-FFF2-40B4-BE49-F238E27FC236}">
                <a16:creationId xmlns:a16="http://schemas.microsoft.com/office/drawing/2014/main" id="{73CBF40C-ABC9-BE0F-968D-DF168332204A}"/>
              </a:ext>
            </a:extLst>
          </p:cNvPr>
          <p:cNvSpPr>
            <a:spLocks noGrp="1"/>
          </p:cNvSpPr>
          <p:nvPr>
            <p:ph type="body" sz="quarter" idx="26" hasCustomPrompt="1"/>
          </p:nvPr>
        </p:nvSpPr>
        <p:spPr>
          <a:xfrm>
            <a:off x="6585993" y="2599765"/>
            <a:ext cx="5054623" cy="369332"/>
          </a:xfrm>
          <a:prstGeom prst="rect">
            <a:avLst/>
          </a:prstGeom>
        </p:spPr>
        <p:txBody>
          <a:bodyPr anchor="ctr">
            <a:normAutofit/>
          </a:bodyPr>
          <a:lstStyle>
            <a:lvl1pPr>
              <a:spcBef>
                <a:spcPts val="0"/>
              </a:spcBef>
              <a:defRPr sz="2000">
                <a:solidFill>
                  <a:schemeClr val="bg1"/>
                </a:solidFill>
              </a:defRPr>
            </a:lvl1pPr>
          </a:lstStyle>
          <a:p>
            <a:pPr lvl="0"/>
            <a:r>
              <a:rPr lang="en-US"/>
              <a:t>Click to add text</a:t>
            </a:r>
          </a:p>
        </p:txBody>
      </p:sp>
      <p:sp>
        <p:nvSpPr>
          <p:cNvPr id="15" name="Text Placeholder 11">
            <a:extLst>
              <a:ext uri="{FF2B5EF4-FFF2-40B4-BE49-F238E27FC236}">
                <a16:creationId xmlns:a16="http://schemas.microsoft.com/office/drawing/2014/main" id="{24835A09-040A-6686-97E3-2DADAA958D0F}"/>
              </a:ext>
            </a:extLst>
          </p:cNvPr>
          <p:cNvSpPr>
            <a:spLocks noGrp="1"/>
          </p:cNvSpPr>
          <p:nvPr>
            <p:ph type="body" sz="quarter" idx="30" hasCustomPrompt="1"/>
          </p:nvPr>
        </p:nvSpPr>
        <p:spPr>
          <a:xfrm>
            <a:off x="6585993" y="3192378"/>
            <a:ext cx="5054623" cy="369332"/>
          </a:xfrm>
          <a:prstGeom prst="rect">
            <a:avLst/>
          </a:prstGeom>
        </p:spPr>
        <p:txBody>
          <a:bodyPr anchor="ctr">
            <a:normAutofit/>
          </a:bodyPr>
          <a:lstStyle>
            <a:lvl1pPr>
              <a:spcBef>
                <a:spcPts val="0"/>
              </a:spcBef>
              <a:defRPr sz="2000">
                <a:solidFill>
                  <a:schemeClr val="bg1"/>
                </a:solidFill>
              </a:defRPr>
            </a:lvl1pPr>
          </a:lstStyle>
          <a:p>
            <a:pPr lvl="0"/>
            <a:r>
              <a:rPr lang="en-US"/>
              <a:t>Click to add text</a:t>
            </a:r>
          </a:p>
        </p:txBody>
      </p:sp>
      <p:sp>
        <p:nvSpPr>
          <p:cNvPr id="16" name="Text Placeholder 11">
            <a:extLst>
              <a:ext uri="{FF2B5EF4-FFF2-40B4-BE49-F238E27FC236}">
                <a16:creationId xmlns:a16="http://schemas.microsoft.com/office/drawing/2014/main" id="{545E8A25-684B-E742-19D8-1916E534C789}"/>
              </a:ext>
            </a:extLst>
          </p:cNvPr>
          <p:cNvSpPr>
            <a:spLocks noGrp="1"/>
          </p:cNvSpPr>
          <p:nvPr>
            <p:ph type="body" sz="quarter" idx="31" hasCustomPrompt="1"/>
          </p:nvPr>
        </p:nvSpPr>
        <p:spPr>
          <a:xfrm>
            <a:off x="6585993" y="3784991"/>
            <a:ext cx="5054623" cy="369332"/>
          </a:xfrm>
          <a:prstGeom prst="rect">
            <a:avLst/>
          </a:prstGeom>
        </p:spPr>
        <p:txBody>
          <a:bodyPr anchor="ctr">
            <a:normAutofit/>
          </a:bodyPr>
          <a:lstStyle>
            <a:lvl1pPr>
              <a:spcBef>
                <a:spcPts val="0"/>
              </a:spcBef>
              <a:defRPr sz="2000">
                <a:solidFill>
                  <a:schemeClr val="bg1"/>
                </a:solidFill>
              </a:defRPr>
            </a:lvl1pPr>
          </a:lstStyle>
          <a:p>
            <a:pPr lvl="0"/>
            <a:r>
              <a:rPr lang="en-US"/>
              <a:t>Click to add text</a:t>
            </a:r>
          </a:p>
        </p:txBody>
      </p:sp>
      <p:sp>
        <p:nvSpPr>
          <p:cNvPr id="17" name="Text Placeholder 11">
            <a:extLst>
              <a:ext uri="{FF2B5EF4-FFF2-40B4-BE49-F238E27FC236}">
                <a16:creationId xmlns:a16="http://schemas.microsoft.com/office/drawing/2014/main" id="{65897743-8EC9-EF82-5F1E-664E8456E73D}"/>
              </a:ext>
            </a:extLst>
          </p:cNvPr>
          <p:cNvSpPr>
            <a:spLocks noGrp="1"/>
          </p:cNvSpPr>
          <p:nvPr>
            <p:ph type="body" sz="quarter" idx="32" hasCustomPrompt="1"/>
          </p:nvPr>
        </p:nvSpPr>
        <p:spPr>
          <a:xfrm>
            <a:off x="6585993" y="4377605"/>
            <a:ext cx="5054623" cy="369332"/>
          </a:xfrm>
          <a:prstGeom prst="rect">
            <a:avLst/>
          </a:prstGeom>
        </p:spPr>
        <p:txBody>
          <a:bodyPr anchor="ctr">
            <a:normAutofit/>
          </a:bodyPr>
          <a:lstStyle>
            <a:lvl1pPr>
              <a:spcBef>
                <a:spcPts val="0"/>
              </a:spcBef>
              <a:defRPr sz="2000">
                <a:solidFill>
                  <a:schemeClr val="bg1"/>
                </a:solidFill>
              </a:defRPr>
            </a:lvl1pPr>
          </a:lstStyle>
          <a:p>
            <a:pPr lvl="0"/>
            <a:r>
              <a:rPr lang="en-US"/>
              <a:t>Click to add text</a:t>
            </a:r>
          </a:p>
        </p:txBody>
      </p:sp>
      <p:sp>
        <p:nvSpPr>
          <p:cNvPr id="18" name="Text Placeholder 11">
            <a:extLst>
              <a:ext uri="{FF2B5EF4-FFF2-40B4-BE49-F238E27FC236}">
                <a16:creationId xmlns:a16="http://schemas.microsoft.com/office/drawing/2014/main" id="{6212263C-258C-E40B-1103-6EFC8DF318EC}"/>
              </a:ext>
            </a:extLst>
          </p:cNvPr>
          <p:cNvSpPr>
            <a:spLocks noGrp="1"/>
          </p:cNvSpPr>
          <p:nvPr>
            <p:ph type="body" sz="quarter" idx="34" hasCustomPrompt="1"/>
          </p:nvPr>
        </p:nvSpPr>
        <p:spPr>
          <a:xfrm>
            <a:off x="6585993" y="4970219"/>
            <a:ext cx="5054623" cy="369332"/>
          </a:xfrm>
          <a:prstGeom prst="rect">
            <a:avLst/>
          </a:prstGeom>
        </p:spPr>
        <p:txBody>
          <a:bodyPr anchor="ctr">
            <a:normAutofit/>
          </a:bodyPr>
          <a:lstStyle>
            <a:lvl1pPr>
              <a:spcBef>
                <a:spcPts val="0"/>
              </a:spcBef>
              <a:defRPr sz="2000">
                <a:solidFill>
                  <a:schemeClr val="bg1"/>
                </a:solidFill>
              </a:defRPr>
            </a:lvl1pPr>
          </a:lstStyle>
          <a:p>
            <a:pPr lvl="0"/>
            <a:r>
              <a:rPr lang="en-US"/>
              <a:t>Click to add text</a:t>
            </a:r>
          </a:p>
        </p:txBody>
      </p:sp>
      <p:sp>
        <p:nvSpPr>
          <p:cNvPr id="19" name="Text Placeholder 11">
            <a:extLst>
              <a:ext uri="{FF2B5EF4-FFF2-40B4-BE49-F238E27FC236}">
                <a16:creationId xmlns:a16="http://schemas.microsoft.com/office/drawing/2014/main" id="{46016EF1-0519-90D1-9041-7D8774079D8B}"/>
              </a:ext>
            </a:extLst>
          </p:cNvPr>
          <p:cNvSpPr>
            <a:spLocks noGrp="1"/>
          </p:cNvSpPr>
          <p:nvPr>
            <p:ph type="body" sz="quarter" idx="35" hasCustomPrompt="1"/>
          </p:nvPr>
        </p:nvSpPr>
        <p:spPr>
          <a:xfrm>
            <a:off x="6585993" y="5562833"/>
            <a:ext cx="5054623" cy="369332"/>
          </a:xfrm>
          <a:prstGeom prst="rect">
            <a:avLst/>
          </a:prstGeom>
        </p:spPr>
        <p:txBody>
          <a:bodyPr anchor="ctr">
            <a:normAutofit/>
          </a:bodyPr>
          <a:lstStyle>
            <a:lvl1pPr>
              <a:spcBef>
                <a:spcPts val="0"/>
              </a:spcBef>
              <a:defRPr sz="2000">
                <a:solidFill>
                  <a:schemeClr val="bg1"/>
                </a:solidFill>
              </a:defRPr>
            </a:lvl1pPr>
          </a:lstStyle>
          <a:p>
            <a:pPr lvl="0"/>
            <a:r>
              <a:rPr lang="en-US"/>
              <a:t>Click to add text</a:t>
            </a:r>
          </a:p>
        </p:txBody>
      </p:sp>
      <p:sp>
        <p:nvSpPr>
          <p:cNvPr id="6" name="Date Placeholder 5">
            <a:extLst>
              <a:ext uri="{FF2B5EF4-FFF2-40B4-BE49-F238E27FC236}">
                <a16:creationId xmlns:a16="http://schemas.microsoft.com/office/drawing/2014/main" id="{5C1C106F-BC65-3CDE-45D0-CD42CA72555C}"/>
              </a:ext>
            </a:extLst>
          </p:cNvPr>
          <p:cNvSpPr>
            <a:spLocks noGrp="1"/>
          </p:cNvSpPr>
          <p:nvPr>
            <p:ph type="dt" sz="half" idx="36"/>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7" name="Footer Placeholder 6">
            <a:extLst>
              <a:ext uri="{FF2B5EF4-FFF2-40B4-BE49-F238E27FC236}">
                <a16:creationId xmlns:a16="http://schemas.microsoft.com/office/drawing/2014/main" id="{DC71E63A-D662-0F45-8DFC-8071749757A9}"/>
              </a:ext>
            </a:extLst>
          </p:cNvPr>
          <p:cNvSpPr>
            <a:spLocks noGrp="1"/>
          </p:cNvSpPr>
          <p:nvPr>
            <p:ph type="ftr" sz="quarter" idx="37"/>
          </p:nvPr>
        </p:nvSpPr>
        <p:spPr/>
        <p:txBody>
          <a:bodyPr/>
          <a:lstStyle/>
          <a:p>
            <a:pPr>
              <a:spcBef>
                <a:spcPts val="1000"/>
              </a:spcBef>
              <a:buFont typeface="Arial" panose="020B0604020202020204" pitchFamily="34" charset="0"/>
              <a:buNone/>
            </a:pPr>
            <a:r>
              <a:rPr lang="en-US"/>
              <a:t>Presentation Title | Author | Date</a:t>
            </a:r>
          </a:p>
        </p:txBody>
      </p:sp>
      <p:sp>
        <p:nvSpPr>
          <p:cNvPr id="8" name="Slide Number Placeholder 7">
            <a:extLst>
              <a:ext uri="{FF2B5EF4-FFF2-40B4-BE49-F238E27FC236}">
                <a16:creationId xmlns:a16="http://schemas.microsoft.com/office/drawing/2014/main" id="{65F797FA-CFFA-9001-2829-EE753F7265F1}"/>
              </a:ext>
            </a:extLst>
          </p:cNvPr>
          <p:cNvSpPr>
            <a:spLocks noGrp="1"/>
          </p:cNvSpPr>
          <p:nvPr>
            <p:ph type="sldNum" sz="quarter" idx="38"/>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3239444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5159374" y="4658810"/>
            <a:ext cx="6487665" cy="1672542"/>
          </a:xfrm>
          <a:prstGeom prst="rect">
            <a:avLst/>
          </a:prstGeom>
        </p:spPr>
        <p:txBody>
          <a:bodyPr>
            <a:noAutofit/>
          </a:bodyPr>
          <a:lstStyle>
            <a:lvl1pPr>
              <a:defRPr sz="48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a:t>Click to add text</a:t>
            </a:r>
          </a:p>
        </p:txBody>
      </p:sp>
      <p:sp>
        <p:nvSpPr>
          <p:cNvPr id="11" name="Rectangle 10">
            <a:extLst>
              <a:ext uri="{FF2B5EF4-FFF2-40B4-BE49-F238E27FC236}">
                <a16:creationId xmlns:a16="http://schemas.microsoft.com/office/drawing/2014/main" id="{DA65D5B6-99D5-A656-18EB-125B9A4CC27A}"/>
              </a:ext>
            </a:extLst>
          </p:cNvPr>
          <p:cNvSpPr/>
          <p:nvPr userDrawn="1"/>
        </p:nvSpPr>
        <p:spPr>
          <a:xfrm>
            <a:off x="5159374" y="4257063"/>
            <a:ext cx="7032625" cy="180000"/>
          </a:xfrm>
          <a:prstGeom prst="rect">
            <a:avLst/>
          </a:prstGeom>
          <a:gradFill>
            <a:gsLst>
              <a:gs pos="99000">
                <a:srgbClr val="00D5D0"/>
              </a:gs>
              <a:gs pos="0">
                <a:srgbClr val="121A38"/>
              </a:gs>
              <a:gs pos="30000">
                <a:srgbClr val="0058AB"/>
              </a:gs>
              <a:gs pos="70000">
                <a:srgbClr val="1DB7F3"/>
              </a:gs>
            </a:gsLst>
            <a:lin ang="0" scaled="0"/>
          </a:gradFill>
          <a:ln w="952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FFFFFF"/>
              </a:solidFill>
              <a:effectLst/>
              <a:uLnTx/>
              <a:uFillTx/>
              <a:latin typeface="Ubuntu"/>
              <a:ea typeface="+mn-ea"/>
              <a:cs typeface="+mn-cs"/>
            </a:endParaRPr>
          </a:p>
        </p:txBody>
      </p:sp>
      <p:sp>
        <p:nvSpPr>
          <p:cNvPr id="10" name="Text Placeholder 8">
            <a:extLst>
              <a:ext uri="{FF2B5EF4-FFF2-40B4-BE49-F238E27FC236}">
                <a16:creationId xmlns:a16="http://schemas.microsoft.com/office/drawing/2014/main" id="{6589E92F-E256-A406-EBF0-406B99C03170}"/>
              </a:ext>
            </a:extLst>
          </p:cNvPr>
          <p:cNvSpPr>
            <a:spLocks noGrp="1"/>
          </p:cNvSpPr>
          <p:nvPr>
            <p:ph type="body" sz="quarter" idx="19" hasCustomPrompt="1"/>
          </p:nvPr>
        </p:nvSpPr>
        <p:spPr>
          <a:xfrm>
            <a:off x="0" y="0"/>
            <a:ext cx="4657725" cy="6858000"/>
          </a:xfrm>
          <a:prstGeom prst="rect">
            <a:avLst/>
          </a:prstGeom>
        </p:spPr>
        <p:txBody>
          <a:bodyPr wrap="none" lIns="0" tIns="972000" rIns="0" bIns="0" anchor="t" anchorCtr="0">
            <a:noAutofit/>
          </a:bodyPr>
          <a:lstStyle>
            <a:lvl1pPr algn="r">
              <a:defRPr sz="40000" spc="-300"/>
            </a:lvl1pPr>
          </a:lstStyle>
          <a:p>
            <a:pPr lvl="0"/>
            <a:r>
              <a:rPr lang="en-GB"/>
              <a:t>01</a:t>
            </a:r>
            <a:endParaRPr lang="en-PL"/>
          </a:p>
        </p:txBody>
      </p:sp>
      <p:sp>
        <p:nvSpPr>
          <p:cNvPr id="3" name="Date Placeholder 2">
            <a:extLst>
              <a:ext uri="{FF2B5EF4-FFF2-40B4-BE49-F238E27FC236}">
                <a16:creationId xmlns:a16="http://schemas.microsoft.com/office/drawing/2014/main" id="{338F435A-26F3-54DC-F9E5-B9C84A019AE3}"/>
              </a:ext>
            </a:extLst>
          </p:cNvPr>
          <p:cNvSpPr>
            <a:spLocks noGrp="1"/>
          </p:cNvSpPr>
          <p:nvPr>
            <p:ph type="dt" sz="half" idx="20"/>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1531157F-69A2-A56D-1A5B-9840BB92D83B}"/>
              </a:ext>
            </a:extLst>
          </p:cNvPr>
          <p:cNvSpPr>
            <a:spLocks noGrp="1"/>
          </p:cNvSpPr>
          <p:nvPr>
            <p:ph type="ftr" sz="quarter" idx="21"/>
          </p:nvPr>
        </p:nvSpPr>
        <p:spPr/>
        <p:txBody>
          <a:bodyPr/>
          <a:lstStyle/>
          <a:p>
            <a:pPr>
              <a:spcBef>
                <a:spcPts val="1000"/>
              </a:spcBef>
              <a:buFont typeface="Arial" panose="020B0604020202020204" pitchFamily="34" charset="0"/>
              <a:buNone/>
            </a:pPr>
            <a:r>
              <a:rPr lang="en-US"/>
              <a:t>Presentation Title | Author | Date</a:t>
            </a:r>
          </a:p>
        </p:txBody>
      </p:sp>
      <p:sp>
        <p:nvSpPr>
          <p:cNvPr id="6" name="Slide Number Placeholder 5">
            <a:extLst>
              <a:ext uri="{FF2B5EF4-FFF2-40B4-BE49-F238E27FC236}">
                <a16:creationId xmlns:a16="http://schemas.microsoft.com/office/drawing/2014/main" id="{9C272A62-6D1B-1777-A6DA-37DD5F83605B}"/>
              </a:ext>
            </a:extLst>
          </p:cNvPr>
          <p:cNvSpPr>
            <a:spLocks noGrp="1"/>
          </p:cNvSpPr>
          <p:nvPr>
            <p:ph type="sldNum" sz="quarter" idx="22"/>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29715301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ivider Photo 1">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8AD156C1-F91F-57E6-BFA6-A0059404D219}"/>
              </a:ext>
            </a:extLst>
          </p:cNvPr>
          <p:cNvSpPr>
            <a:spLocks noGrp="1"/>
          </p:cNvSpPr>
          <p:nvPr>
            <p:ph type="pic" sz="quarter" idx="13"/>
          </p:nvPr>
        </p:nvSpPr>
        <p:spPr>
          <a:xfrm>
            <a:off x="-1" y="0"/>
            <a:ext cx="12192001" cy="6858000"/>
          </a:xfrm>
          <a:prstGeom prst="rect">
            <a:avLst/>
          </a:prstGeom>
          <a:solidFill>
            <a:schemeClr val="accent2"/>
          </a:solidFill>
        </p:spPr>
        <p:txBody>
          <a:bodyPr vert="horz" lIns="0" tIns="0" rIns="0" bIns="0" rtlCol="0">
            <a:noAutofit/>
          </a:bodyPr>
          <a:lstStyle>
            <a:lvl1pPr>
              <a:defRPr lang="en-US">
                <a:solidFill>
                  <a:schemeClr val="bg2">
                    <a:lumMod val="75000"/>
                  </a:schemeClr>
                </a:solidFill>
              </a:defRPr>
            </a:lvl1pPr>
          </a:lstStyle>
          <a:p>
            <a:pPr marR="0" lvl="0" fontAlgn="auto">
              <a:spcAft>
                <a:spcPts val="0"/>
              </a:spcAft>
              <a:buClrTx/>
              <a:buSzTx/>
              <a:tabLst/>
            </a:pPr>
            <a:r>
              <a:rPr lang="en-GB"/>
              <a:t>Click icon to add picture</a:t>
            </a:r>
            <a:endParaRPr lang="en-US"/>
          </a:p>
        </p:txBody>
      </p:sp>
      <p:grpSp>
        <p:nvGrpSpPr>
          <p:cNvPr id="5" name="Group 37">
            <a:extLst>
              <a:ext uri="{FF2B5EF4-FFF2-40B4-BE49-F238E27FC236}">
                <a16:creationId xmlns:a16="http://schemas.microsoft.com/office/drawing/2014/main" id="{C9B94365-8BFB-08C3-48DD-674452FC4C52}"/>
              </a:ext>
            </a:extLst>
          </p:cNvPr>
          <p:cNvGrpSpPr/>
          <p:nvPr userDrawn="1"/>
        </p:nvGrpSpPr>
        <p:grpSpPr>
          <a:xfrm>
            <a:off x="11770322" y="176700"/>
            <a:ext cx="260230" cy="240782"/>
            <a:chOff x="5481638" y="2859088"/>
            <a:chExt cx="1231900" cy="1139825"/>
          </a:xfrm>
          <a:solidFill>
            <a:schemeClr val="bg2"/>
          </a:solidFill>
        </p:grpSpPr>
        <p:sp>
          <p:nvSpPr>
            <p:cNvPr id="9" name="Freeform 320">
              <a:extLst>
                <a:ext uri="{FF2B5EF4-FFF2-40B4-BE49-F238E27FC236}">
                  <a16:creationId xmlns:a16="http://schemas.microsoft.com/office/drawing/2014/main" id="{0020C350-2BC5-A17D-A5E6-EA13BFC42B17}"/>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321">
              <a:extLst>
                <a:ext uri="{FF2B5EF4-FFF2-40B4-BE49-F238E27FC236}">
                  <a16:creationId xmlns:a16="http://schemas.microsoft.com/office/drawing/2014/main" id="{28B234F9-ACCC-2C45-B3CB-831E6A0B6093}"/>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12" name="Text Placeholder 15">
            <a:extLst>
              <a:ext uri="{FF2B5EF4-FFF2-40B4-BE49-F238E27FC236}">
                <a16:creationId xmlns:a16="http://schemas.microsoft.com/office/drawing/2014/main" id="{F9D4EEDA-D0AF-7F63-9DE8-EE4D53DD8D91}"/>
              </a:ext>
            </a:extLst>
          </p:cNvPr>
          <p:cNvSpPr>
            <a:spLocks noGrp="1"/>
          </p:cNvSpPr>
          <p:nvPr>
            <p:ph type="body" sz="quarter" idx="18" hasCustomPrompt="1"/>
          </p:nvPr>
        </p:nvSpPr>
        <p:spPr>
          <a:xfrm>
            <a:off x="5159374" y="4658810"/>
            <a:ext cx="6487665" cy="1672542"/>
          </a:xfrm>
          <a:prstGeom prst="rect">
            <a:avLst/>
          </a:prstGeom>
        </p:spPr>
        <p:txBody>
          <a:bodyPr>
            <a:noAutofit/>
          </a:bodyPr>
          <a:lstStyle>
            <a:lvl1pPr>
              <a:defRPr sz="48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a:t>Click to add text</a:t>
            </a:r>
          </a:p>
        </p:txBody>
      </p:sp>
      <p:sp>
        <p:nvSpPr>
          <p:cNvPr id="13" name="Rectangle 12">
            <a:extLst>
              <a:ext uri="{FF2B5EF4-FFF2-40B4-BE49-F238E27FC236}">
                <a16:creationId xmlns:a16="http://schemas.microsoft.com/office/drawing/2014/main" id="{D5E48D9D-3E3B-D785-BE78-FE5149D83A9B}"/>
              </a:ext>
            </a:extLst>
          </p:cNvPr>
          <p:cNvSpPr/>
          <p:nvPr userDrawn="1"/>
        </p:nvSpPr>
        <p:spPr>
          <a:xfrm>
            <a:off x="5159374" y="4257063"/>
            <a:ext cx="7032625" cy="180000"/>
          </a:xfrm>
          <a:prstGeom prst="rect">
            <a:avLst/>
          </a:prstGeom>
          <a:gradFill>
            <a:gsLst>
              <a:gs pos="99000">
                <a:srgbClr val="00D5D0"/>
              </a:gs>
              <a:gs pos="0">
                <a:srgbClr val="121A38"/>
              </a:gs>
              <a:gs pos="30000">
                <a:srgbClr val="0058AB"/>
              </a:gs>
              <a:gs pos="70000">
                <a:srgbClr val="1DB7F3"/>
              </a:gs>
            </a:gsLst>
            <a:lin ang="0" scaled="0"/>
          </a:gradFill>
          <a:ln w="952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FFFFFF"/>
              </a:solidFill>
              <a:effectLst/>
              <a:uLnTx/>
              <a:uFillTx/>
              <a:latin typeface="Ubuntu"/>
              <a:ea typeface="+mn-ea"/>
              <a:cs typeface="+mn-cs"/>
            </a:endParaRPr>
          </a:p>
        </p:txBody>
      </p:sp>
      <p:sp>
        <p:nvSpPr>
          <p:cNvPr id="8" name="Text Placeholder 8">
            <a:extLst>
              <a:ext uri="{FF2B5EF4-FFF2-40B4-BE49-F238E27FC236}">
                <a16:creationId xmlns:a16="http://schemas.microsoft.com/office/drawing/2014/main" id="{E38C7629-58F8-84A9-D7FA-B962D2D00D69}"/>
              </a:ext>
            </a:extLst>
          </p:cNvPr>
          <p:cNvSpPr>
            <a:spLocks noGrp="1"/>
          </p:cNvSpPr>
          <p:nvPr>
            <p:ph type="body" sz="quarter" idx="19" hasCustomPrompt="1"/>
          </p:nvPr>
        </p:nvSpPr>
        <p:spPr>
          <a:xfrm>
            <a:off x="0" y="0"/>
            <a:ext cx="4657725" cy="6858000"/>
          </a:xfrm>
          <a:prstGeom prst="rect">
            <a:avLst/>
          </a:prstGeom>
        </p:spPr>
        <p:txBody>
          <a:bodyPr wrap="none" lIns="0" tIns="972000" rIns="0" bIns="0" anchor="t" anchorCtr="0">
            <a:noAutofit/>
          </a:bodyPr>
          <a:lstStyle>
            <a:lvl1pPr algn="r">
              <a:defRPr sz="40000" spc="-300"/>
            </a:lvl1pPr>
          </a:lstStyle>
          <a:p>
            <a:pPr lvl="0"/>
            <a:r>
              <a:rPr lang="en-GB"/>
              <a:t>01</a:t>
            </a:r>
            <a:endParaRPr lang="en-PL"/>
          </a:p>
        </p:txBody>
      </p:sp>
      <p:sp>
        <p:nvSpPr>
          <p:cNvPr id="4" name="Date Placeholder 3">
            <a:extLst>
              <a:ext uri="{FF2B5EF4-FFF2-40B4-BE49-F238E27FC236}">
                <a16:creationId xmlns:a16="http://schemas.microsoft.com/office/drawing/2014/main" id="{FFFE4ECB-FA03-D60B-4048-53C5291B997D}"/>
              </a:ext>
            </a:extLst>
          </p:cNvPr>
          <p:cNvSpPr>
            <a:spLocks noGrp="1"/>
          </p:cNvSpPr>
          <p:nvPr>
            <p:ph type="dt" sz="half" idx="20"/>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A23ED3B4-A521-A78F-E153-6380084AFC24}"/>
              </a:ext>
            </a:extLst>
          </p:cNvPr>
          <p:cNvSpPr>
            <a:spLocks noGrp="1"/>
          </p:cNvSpPr>
          <p:nvPr>
            <p:ph type="ftr" sz="quarter" idx="21"/>
          </p:nvPr>
        </p:nvSpPr>
        <p:spPr/>
        <p:txBody>
          <a:bodyPr/>
          <a:lstStyle/>
          <a:p>
            <a:pPr>
              <a:spcBef>
                <a:spcPts val="1000"/>
              </a:spcBef>
              <a:buFont typeface="Arial" panose="020B0604020202020204" pitchFamily="34" charset="0"/>
              <a:buNone/>
            </a:pPr>
            <a:r>
              <a:rPr lang="en-US"/>
              <a:t>Presentation Title | Author | Date</a:t>
            </a:r>
          </a:p>
        </p:txBody>
      </p:sp>
      <p:sp>
        <p:nvSpPr>
          <p:cNvPr id="15" name="Slide Number Placeholder 14">
            <a:extLst>
              <a:ext uri="{FF2B5EF4-FFF2-40B4-BE49-F238E27FC236}">
                <a16:creationId xmlns:a16="http://schemas.microsoft.com/office/drawing/2014/main" id="{0CF3FDAE-E35E-B2C9-89AD-01B30A540805}"/>
              </a:ext>
            </a:extLst>
          </p:cNvPr>
          <p:cNvSpPr>
            <a:spLocks noGrp="1"/>
          </p:cNvSpPr>
          <p:nvPr>
            <p:ph type="sldNum" sz="quarter" idx="22"/>
          </p:nvPr>
        </p:nvSpPr>
        <p:spPr/>
        <p:txBody>
          <a:bodyPr/>
          <a:lstStyle/>
          <a:p>
            <a:pPr algn="r"/>
            <a:fld id="{5D9A5160-6218-4E5A-B9E6-B93E3DAE377C}" type="slidenum">
              <a:rPr lang="en-US" smtClean="0"/>
              <a:pPr algn="r"/>
              <a:t>‹#›</a:t>
            </a:fld>
            <a:endParaRPr lang="en-US"/>
          </a:p>
        </p:txBody>
      </p:sp>
      <p:sp>
        <p:nvSpPr>
          <p:cNvPr id="7" name="Rectangle 6">
            <a:extLst>
              <a:ext uri="{FF2B5EF4-FFF2-40B4-BE49-F238E27FC236}">
                <a16:creationId xmlns:a16="http://schemas.microsoft.com/office/drawing/2014/main" id="{904176A9-1746-8494-5DE5-19E9C8D9F2B8}"/>
              </a:ext>
            </a:extLst>
          </p:cNvPr>
          <p:cNvSpPr/>
          <p:nvPr userDrawn="1"/>
        </p:nvSpPr>
        <p:spPr>
          <a:xfrm>
            <a:off x="8380317" y="6650661"/>
            <a:ext cx="1427434" cy="123111"/>
          </a:xfrm>
          <a:prstGeom prst="rect">
            <a:avLst/>
          </a:prstGeom>
        </p:spPr>
        <p:txBody>
          <a:bodyPr wrap="none" lIns="0" tIns="0" rIns="0" bIns="0" anchor="ctr" anchorCtr="0">
            <a:noAutofit/>
          </a:bodyPr>
          <a:lstStyle/>
          <a:p>
            <a:pPr lvl="0" algn="r">
              <a:spcBef>
                <a:spcPts val="1000"/>
              </a:spcBef>
              <a:buFont typeface="Arial" panose="020B0604020202020204" pitchFamily="34" charset="0"/>
              <a:buNone/>
            </a:pPr>
            <a:r>
              <a:rPr lang="pl-PL" sz="800" noProof="0">
                <a:solidFill>
                  <a:schemeClr val="bg1">
                    <a:lumMod val="65000"/>
                  </a:schemeClr>
                </a:solidFill>
              </a:rPr>
              <a:t>Company Confidential</a:t>
            </a:r>
            <a:endParaRPr lang="en-PL" sz="800">
              <a:solidFill>
                <a:schemeClr val="bg1">
                  <a:lumMod val="65000"/>
                </a:schemeClr>
              </a:solidFill>
            </a:endParaRPr>
          </a:p>
        </p:txBody>
      </p:sp>
    </p:spTree>
    <p:extLst>
      <p:ext uri="{BB962C8B-B14F-4D97-AF65-F5344CB8AC3E}">
        <p14:creationId xmlns:p14="http://schemas.microsoft.com/office/powerpoint/2010/main" val="4061436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7568266"/>
      </p:ext>
    </p:extLst>
  </p:cSld>
  <p:clrMapOvr>
    <a:masterClrMapping/>
  </p:clrMapOvr>
  <p:extLst>
    <p:ext uri="{DCECCB84-F9BA-43D5-87BE-67443E8EF086}">
      <p15:sldGuideLst xmlns:p15="http://schemas.microsoft.com/office/powerpoint/2012/main">
        <p15:guide id="1" pos="302">
          <p15:clr>
            <a:srgbClr val="FBAE40"/>
          </p15:clr>
        </p15:guide>
        <p15:guide id="2" pos="7423">
          <p15:clr>
            <a:srgbClr val="FBAE40"/>
          </p15:clr>
        </p15:guide>
        <p15:guide id="3" pos="43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ivider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BB1339-F341-E41B-4A76-E0462FDC1FEA}"/>
              </a:ext>
            </a:extLst>
          </p:cNvPr>
          <p:cNvSpPr/>
          <p:nvPr userDrawn="1"/>
        </p:nvSpPr>
        <p:spPr>
          <a:xfrm rot="16200000">
            <a:off x="-50850" y="3339001"/>
            <a:ext cx="6857998" cy="180000"/>
          </a:xfrm>
          <a:prstGeom prst="rect">
            <a:avLst/>
          </a:prstGeom>
          <a:gradFill>
            <a:gsLst>
              <a:gs pos="99000">
                <a:srgbClr val="00D5D0"/>
              </a:gs>
              <a:gs pos="0">
                <a:srgbClr val="121A38"/>
              </a:gs>
              <a:gs pos="30000">
                <a:srgbClr val="0058AB"/>
              </a:gs>
              <a:gs pos="70000">
                <a:srgbClr val="1DB7F3"/>
              </a:gs>
            </a:gsLst>
            <a:lin ang="0" scaled="0"/>
          </a:gradFill>
          <a:ln w="952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rot="16200000">
            <a:off x="16363" y="538788"/>
            <a:ext cx="2368592" cy="2402182"/>
          </a:xfrm>
          <a:prstGeom prst="rect">
            <a:avLst/>
          </a:prstGeom>
        </p:spPr>
        <p:txBody>
          <a:bodyPr wrap="none" lIns="0" tIns="0" rIns="0" bIns="0" anchor="t" anchorCtr="0">
            <a:noAutofit/>
          </a:bodyPr>
          <a:lstStyle>
            <a:lvl1pPr>
              <a:defRPr lang="en-US" sz="16600" b="0" cap="none" spc="0" baseline="0" dirty="0">
                <a:solidFill>
                  <a:schemeClr val="bg1"/>
                </a:solidFill>
                <a:latin typeface="+mn-lt"/>
              </a:defRPr>
            </a:lvl1pPr>
          </a:lstStyle>
          <a:p>
            <a:pPr lvl="0">
              <a:spcBef>
                <a:spcPts val="0"/>
              </a:spcBef>
            </a:pPr>
            <a:r>
              <a:rPr lang="en-US"/>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p:nvPr>
        </p:nvSpPr>
        <p:spPr>
          <a:xfrm>
            <a:off x="4253696" y="1510496"/>
            <a:ext cx="7393343" cy="2887883"/>
          </a:xfrm>
          <a:prstGeom prst="rect">
            <a:avLst/>
          </a:prstGeom>
        </p:spPr>
        <p:txBody>
          <a:bodyPr>
            <a:noAutofit/>
          </a:bodyPr>
          <a:lstStyle>
            <a:lvl1pPr>
              <a:defRPr sz="48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endParaRPr lang="en-US"/>
          </a:p>
        </p:txBody>
      </p:sp>
      <p:sp>
        <p:nvSpPr>
          <p:cNvPr id="3" name="Date Placeholder 2">
            <a:extLst>
              <a:ext uri="{FF2B5EF4-FFF2-40B4-BE49-F238E27FC236}">
                <a16:creationId xmlns:a16="http://schemas.microsoft.com/office/drawing/2014/main" id="{FB8B5E1A-A404-8E0C-32EF-79C5D2D9C454}"/>
              </a:ext>
            </a:extLst>
          </p:cNvPr>
          <p:cNvSpPr>
            <a:spLocks noGrp="1"/>
          </p:cNvSpPr>
          <p:nvPr>
            <p:ph type="dt" sz="half" idx="19"/>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3EAD1BCA-2E47-9FD0-7BF9-57C38CB51E60}"/>
              </a:ext>
            </a:extLst>
          </p:cNvPr>
          <p:cNvSpPr>
            <a:spLocks noGrp="1"/>
          </p:cNvSpPr>
          <p:nvPr>
            <p:ph type="ftr" sz="quarter" idx="20"/>
          </p:nvPr>
        </p:nvSpPr>
        <p:spPr/>
        <p:txBody>
          <a:bodyPr/>
          <a:lstStyle/>
          <a:p>
            <a:pPr>
              <a:spcBef>
                <a:spcPts val="1000"/>
              </a:spcBef>
              <a:buFont typeface="Arial" panose="020B0604020202020204" pitchFamily="34" charset="0"/>
              <a:buNone/>
            </a:pPr>
            <a:r>
              <a:rPr lang="en-US"/>
              <a:t>Presentation Title | Author | Date</a:t>
            </a:r>
          </a:p>
        </p:txBody>
      </p:sp>
      <p:sp>
        <p:nvSpPr>
          <p:cNvPr id="6" name="Slide Number Placeholder 5">
            <a:extLst>
              <a:ext uri="{FF2B5EF4-FFF2-40B4-BE49-F238E27FC236}">
                <a16:creationId xmlns:a16="http://schemas.microsoft.com/office/drawing/2014/main" id="{CAED3273-C4B2-A8B4-017A-FA637551FA5D}"/>
              </a:ext>
            </a:extLst>
          </p:cNvPr>
          <p:cNvSpPr>
            <a:spLocks noGrp="1"/>
          </p:cNvSpPr>
          <p:nvPr>
            <p:ph type="sldNum" sz="quarter" idx="21"/>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25278070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Photo 2">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8AD156C1-F91F-57E6-BFA6-A0059404D219}"/>
              </a:ext>
            </a:extLst>
          </p:cNvPr>
          <p:cNvSpPr>
            <a:spLocks noGrp="1"/>
          </p:cNvSpPr>
          <p:nvPr>
            <p:ph type="pic" sz="quarter" idx="13"/>
          </p:nvPr>
        </p:nvSpPr>
        <p:spPr>
          <a:xfrm>
            <a:off x="-1" y="0"/>
            <a:ext cx="12192001" cy="6858000"/>
          </a:xfrm>
          <a:prstGeom prst="rect">
            <a:avLst/>
          </a:prstGeom>
          <a:solidFill>
            <a:schemeClr val="accent2"/>
          </a:solidFill>
        </p:spPr>
        <p:txBody>
          <a:bodyPr vert="horz" lIns="0" tIns="0" rIns="0" bIns="0" rtlCol="0">
            <a:noAutofit/>
          </a:bodyPr>
          <a:lstStyle>
            <a:lvl1pPr>
              <a:defRPr lang="en-US">
                <a:solidFill>
                  <a:schemeClr val="bg2">
                    <a:lumMod val="75000"/>
                  </a:schemeClr>
                </a:solidFill>
              </a:defRPr>
            </a:lvl1pPr>
          </a:lstStyle>
          <a:p>
            <a:pPr marR="0" lvl="0" fontAlgn="auto">
              <a:spcAft>
                <a:spcPts val="0"/>
              </a:spcAft>
              <a:buClrTx/>
              <a:buSzTx/>
              <a:tabLst/>
            </a:pPr>
            <a:r>
              <a:rPr lang="en-GB"/>
              <a:t>Click icon to add picture</a:t>
            </a:r>
            <a:endParaRPr lang="en-US"/>
          </a:p>
        </p:txBody>
      </p:sp>
      <p:grpSp>
        <p:nvGrpSpPr>
          <p:cNvPr id="5" name="Group 37">
            <a:extLst>
              <a:ext uri="{FF2B5EF4-FFF2-40B4-BE49-F238E27FC236}">
                <a16:creationId xmlns:a16="http://schemas.microsoft.com/office/drawing/2014/main" id="{C9B94365-8BFB-08C3-48DD-674452FC4C52}"/>
              </a:ext>
            </a:extLst>
          </p:cNvPr>
          <p:cNvGrpSpPr/>
          <p:nvPr userDrawn="1"/>
        </p:nvGrpSpPr>
        <p:grpSpPr>
          <a:xfrm>
            <a:off x="11770322" y="176700"/>
            <a:ext cx="260230" cy="240782"/>
            <a:chOff x="5481638" y="2859088"/>
            <a:chExt cx="1231900" cy="1139825"/>
          </a:xfrm>
          <a:solidFill>
            <a:schemeClr val="bg2"/>
          </a:solidFill>
        </p:grpSpPr>
        <p:sp>
          <p:nvSpPr>
            <p:cNvPr id="9" name="Freeform 320">
              <a:extLst>
                <a:ext uri="{FF2B5EF4-FFF2-40B4-BE49-F238E27FC236}">
                  <a16:creationId xmlns:a16="http://schemas.microsoft.com/office/drawing/2014/main" id="{0020C350-2BC5-A17D-A5E6-EA13BFC42B17}"/>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321">
              <a:extLst>
                <a:ext uri="{FF2B5EF4-FFF2-40B4-BE49-F238E27FC236}">
                  <a16:creationId xmlns:a16="http://schemas.microsoft.com/office/drawing/2014/main" id="{28B234F9-ACCC-2C45-B3CB-831E6A0B6093}"/>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8" name="Rectangle 7">
            <a:extLst>
              <a:ext uri="{FF2B5EF4-FFF2-40B4-BE49-F238E27FC236}">
                <a16:creationId xmlns:a16="http://schemas.microsoft.com/office/drawing/2014/main" id="{09BB1339-F341-E41B-4A76-E0462FDC1FEA}"/>
              </a:ext>
            </a:extLst>
          </p:cNvPr>
          <p:cNvSpPr/>
          <p:nvPr userDrawn="1"/>
        </p:nvSpPr>
        <p:spPr>
          <a:xfrm rot="16200000">
            <a:off x="-39275" y="3338999"/>
            <a:ext cx="6857998" cy="180000"/>
          </a:xfrm>
          <a:prstGeom prst="rect">
            <a:avLst/>
          </a:prstGeom>
          <a:gradFill>
            <a:gsLst>
              <a:gs pos="99000">
                <a:srgbClr val="00D5D0"/>
              </a:gs>
              <a:gs pos="0">
                <a:srgbClr val="121A38"/>
              </a:gs>
              <a:gs pos="30000">
                <a:srgbClr val="0058AB"/>
              </a:gs>
              <a:gs pos="70000">
                <a:srgbClr val="1DB7F3"/>
              </a:gs>
            </a:gsLst>
            <a:lin ang="0" scaled="0"/>
          </a:gradFill>
          <a:ln w="952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rot="16200000">
            <a:off x="16363" y="538788"/>
            <a:ext cx="2368592" cy="2402182"/>
          </a:xfrm>
          <a:prstGeom prst="rect">
            <a:avLst/>
          </a:prstGeom>
        </p:spPr>
        <p:txBody>
          <a:bodyPr wrap="none" lIns="0" tIns="0" rIns="0" bIns="0" anchor="t" anchorCtr="0">
            <a:noAutofit/>
          </a:bodyPr>
          <a:lstStyle>
            <a:lvl1pPr>
              <a:defRPr lang="en-US" sz="16600" b="0" cap="none" spc="0" baseline="0" dirty="0">
                <a:solidFill>
                  <a:schemeClr val="bg1"/>
                </a:solidFill>
                <a:latin typeface="+mn-lt"/>
              </a:defRPr>
            </a:lvl1pPr>
          </a:lstStyle>
          <a:p>
            <a:pPr lvl="0">
              <a:spcBef>
                <a:spcPts val="0"/>
              </a:spcBef>
            </a:pPr>
            <a:r>
              <a:rPr lang="en-US"/>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4253696" y="1510496"/>
            <a:ext cx="7393343" cy="2887883"/>
          </a:xfrm>
          <a:prstGeom prst="rect">
            <a:avLst/>
          </a:prstGeom>
        </p:spPr>
        <p:txBody>
          <a:bodyPr>
            <a:noAutofit/>
          </a:bodyPr>
          <a:lstStyle>
            <a:lvl1pPr>
              <a:defRPr sz="48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a:t>Click to add text</a:t>
            </a:r>
          </a:p>
        </p:txBody>
      </p:sp>
      <p:sp>
        <p:nvSpPr>
          <p:cNvPr id="4" name="Date Placeholder 3">
            <a:extLst>
              <a:ext uri="{FF2B5EF4-FFF2-40B4-BE49-F238E27FC236}">
                <a16:creationId xmlns:a16="http://schemas.microsoft.com/office/drawing/2014/main" id="{D2F19144-6023-EBA5-1A77-4729F5E305A7}"/>
              </a:ext>
            </a:extLst>
          </p:cNvPr>
          <p:cNvSpPr>
            <a:spLocks noGrp="1"/>
          </p:cNvSpPr>
          <p:nvPr>
            <p:ph type="dt" sz="half" idx="19"/>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F795FD3B-46E1-01A8-FDC4-AF27E8E5E289}"/>
              </a:ext>
            </a:extLst>
          </p:cNvPr>
          <p:cNvSpPr>
            <a:spLocks noGrp="1"/>
          </p:cNvSpPr>
          <p:nvPr>
            <p:ph type="ftr" sz="quarter" idx="20"/>
          </p:nvPr>
        </p:nvSpPr>
        <p:spPr/>
        <p:txBody>
          <a:bodyPr/>
          <a:lstStyle/>
          <a:p>
            <a:pPr>
              <a:spcBef>
                <a:spcPts val="1000"/>
              </a:spcBef>
              <a:buFont typeface="Arial" panose="020B0604020202020204" pitchFamily="34" charset="0"/>
              <a:buNone/>
            </a:pPr>
            <a:r>
              <a:rPr lang="en-US"/>
              <a:t>Presentation Title | Author | Date</a:t>
            </a:r>
          </a:p>
        </p:txBody>
      </p:sp>
      <p:sp>
        <p:nvSpPr>
          <p:cNvPr id="14" name="Slide Number Placeholder 13">
            <a:extLst>
              <a:ext uri="{FF2B5EF4-FFF2-40B4-BE49-F238E27FC236}">
                <a16:creationId xmlns:a16="http://schemas.microsoft.com/office/drawing/2014/main" id="{3987A11A-52ED-965A-B070-468E36DFE142}"/>
              </a:ext>
            </a:extLst>
          </p:cNvPr>
          <p:cNvSpPr>
            <a:spLocks noGrp="1"/>
          </p:cNvSpPr>
          <p:nvPr>
            <p:ph type="sldNum" sz="quarter" idx="21"/>
          </p:nvPr>
        </p:nvSpPr>
        <p:spPr/>
        <p:txBody>
          <a:bodyPr/>
          <a:lstStyle/>
          <a:p>
            <a:pPr algn="r"/>
            <a:fld id="{5D9A5160-6218-4E5A-B9E6-B93E3DAE377C}" type="slidenum">
              <a:rPr lang="en-US" smtClean="0"/>
              <a:pPr algn="r"/>
              <a:t>‹#›</a:t>
            </a:fld>
            <a:endParaRPr lang="en-US"/>
          </a:p>
        </p:txBody>
      </p:sp>
      <p:sp>
        <p:nvSpPr>
          <p:cNvPr id="11" name="Rectangle 10">
            <a:extLst>
              <a:ext uri="{FF2B5EF4-FFF2-40B4-BE49-F238E27FC236}">
                <a16:creationId xmlns:a16="http://schemas.microsoft.com/office/drawing/2014/main" id="{AF8840EE-FEC4-3E89-5271-64924717ABCC}"/>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120547464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ntent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A59B0A-7625-02CD-F42A-C461000AECE4}"/>
              </a:ext>
            </a:extLst>
          </p:cNvPr>
          <p:cNvSpPr>
            <a:spLocks noGrp="1"/>
          </p:cNvSpPr>
          <p:nvPr>
            <p:ph type="dt" sz="half" idx="10"/>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C997477E-8BF6-65C4-70C9-D74EA35D21FE}"/>
              </a:ext>
            </a:extLst>
          </p:cNvPr>
          <p:cNvSpPr>
            <a:spLocks noGrp="1"/>
          </p:cNvSpPr>
          <p:nvPr>
            <p:ph type="ftr" sz="quarter" idx="11"/>
          </p:nvPr>
        </p:nvSpPr>
        <p:spPr/>
        <p:txBody>
          <a:bodyPr/>
          <a:lstStyle/>
          <a:p>
            <a:pPr>
              <a:spcBef>
                <a:spcPts val="1000"/>
              </a:spcBef>
              <a:buFont typeface="Arial" panose="020B0604020202020204" pitchFamily="34" charset="0"/>
              <a:buNone/>
            </a:pPr>
            <a:r>
              <a:rPr lang="en-US"/>
              <a:t>Presentation Title | Author | Date</a:t>
            </a:r>
          </a:p>
        </p:txBody>
      </p:sp>
      <p:sp>
        <p:nvSpPr>
          <p:cNvPr id="6" name="Slide Number Placeholder 5">
            <a:extLst>
              <a:ext uri="{FF2B5EF4-FFF2-40B4-BE49-F238E27FC236}">
                <a16:creationId xmlns:a16="http://schemas.microsoft.com/office/drawing/2014/main" id="{DEE9F777-8B1F-13FD-A2EA-CE5CD3A078CC}"/>
              </a:ext>
            </a:extLst>
          </p:cNvPr>
          <p:cNvSpPr>
            <a:spLocks noGrp="1"/>
          </p:cNvSpPr>
          <p:nvPr>
            <p:ph type="sldNum" sz="quarter" idx="12"/>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28235452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Title Only">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BE487657-0883-7612-E021-FE58E865E605}"/>
              </a:ext>
            </a:extLst>
          </p:cNvPr>
          <p:cNvSpPr>
            <a:spLocks noGrp="1"/>
          </p:cNvSpPr>
          <p:nvPr>
            <p:ph type="title"/>
          </p:nvPr>
        </p:nvSpPr>
        <p:spPr>
          <a:xfrm>
            <a:off x="551384" y="549274"/>
            <a:ext cx="11089754" cy="1079526"/>
          </a:xfrm>
          <a:prstGeom prst="rect">
            <a:avLst/>
          </a:prstGeom>
        </p:spPr>
        <p:txBody>
          <a:bodyPr vert="horz" lIns="0" tIns="0" rIns="0" bIns="180000" rtlCol="0" anchor="t" anchorCtr="0">
            <a:noAutofit/>
          </a:bodyPr>
          <a:lstStyle>
            <a:lvl1pPr>
              <a:defRPr sz="3200"/>
            </a:lvl1pPr>
          </a:lstStyle>
          <a:p>
            <a:r>
              <a:rPr lang="en-US"/>
              <a:t>Click to edit </a:t>
            </a:r>
            <a:br>
              <a:rPr lang="en-US"/>
            </a:br>
            <a:r>
              <a:rPr lang="en-US"/>
              <a:t>Master title style</a:t>
            </a:r>
            <a:endParaRPr lang="de-DE"/>
          </a:p>
        </p:txBody>
      </p:sp>
      <p:sp>
        <p:nvSpPr>
          <p:cNvPr id="6" name="Date Placeholder 5">
            <a:extLst>
              <a:ext uri="{FF2B5EF4-FFF2-40B4-BE49-F238E27FC236}">
                <a16:creationId xmlns:a16="http://schemas.microsoft.com/office/drawing/2014/main" id="{CA51735B-B17E-7A43-116A-3673F39A4E5D}"/>
              </a:ext>
            </a:extLst>
          </p:cNvPr>
          <p:cNvSpPr>
            <a:spLocks noGrp="1"/>
          </p:cNvSpPr>
          <p:nvPr>
            <p:ph type="dt" sz="half" idx="10"/>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7" name="Footer Placeholder 6">
            <a:extLst>
              <a:ext uri="{FF2B5EF4-FFF2-40B4-BE49-F238E27FC236}">
                <a16:creationId xmlns:a16="http://schemas.microsoft.com/office/drawing/2014/main" id="{24D40F39-0448-A617-E57D-5FA8247AF6F1}"/>
              </a:ext>
            </a:extLst>
          </p:cNvPr>
          <p:cNvSpPr>
            <a:spLocks noGrp="1"/>
          </p:cNvSpPr>
          <p:nvPr>
            <p:ph type="ftr" sz="quarter" idx="11"/>
          </p:nvPr>
        </p:nvSpPr>
        <p:spPr/>
        <p:txBody>
          <a:bodyPr/>
          <a:lstStyle/>
          <a:p>
            <a:pPr>
              <a:spcBef>
                <a:spcPts val="1000"/>
              </a:spcBef>
              <a:buFont typeface="Arial" panose="020B0604020202020204" pitchFamily="34" charset="0"/>
              <a:buNone/>
            </a:pPr>
            <a:r>
              <a:rPr lang="en-US"/>
              <a:t>Presentation Title | Author | Date</a:t>
            </a:r>
          </a:p>
        </p:txBody>
      </p:sp>
      <p:sp>
        <p:nvSpPr>
          <p:cNvPr id="8" name="Slide Number Placeholder 7">
            <a:extLst>
              <a:ext uri="{FF2B5EF4-FFF2-40B4-BE49-F238E27FC236}">
                <a16:creationId xmlns:a16="http://schemas.microsoft.com/office/drawing/2014/main" id="{987CDCE8-099C-9C55-8201-5CEF1023A845}"/>
              </a:ext>
            </a:extLst>
          </p:cNvPr>
          <p:cNvSpPr>
            <a:spLocks noGrp="1"/>
          </p:cNvSpPr>
          <p:nvPr>
            <p:ph type="sldNum" sz="quarter" idx="12"/>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14040869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1 Short">
    <p:spTree>
      <p:nvGrpSpPr>
        <p:cNvPr id="1" name=""/>
        <p:cNvGrpSpPr/>
        <p:nvPr/>
      </p:nvGrpSpPr>
      <p:grpSpPr>
        <a:xfrm>
          <a:off x="0" y="0"/>
          <a:ext cx="0" cy="0"/>
          <a:chOff x="0" y="0"/>
          <a:chExt cx="0" cy="0"/>
        </a:xfrm>
      </p:grpSpPr>
      <p:sp>
        <p:nvSpPr>
          <p:cNvPr id="15" name="Title Placeholder 4">
            <a:extLst>
              <a:ext uri="{FF2B5EF4-FFF2-40B4-BE49-F238E27FC236}">
                <a16:creationId xmlns:a16="http://schemas.microsoft.com/office/drawing/2014/main" id="{4EABAE20-7587-A21B-7895-F96D851E869C}"/>
              </a:ext>
            </a:extLst>
          </p:cNvPr>
          <p:cNvSpPr>
            <a:spLocks noGrp="1"/>
          </p:cNvSpPr>
          <p:nvPr>
            <p:ph type="title"/>
          </p:nvPr>
        </p:nvSpPr>
        <p:spPr>
          <a:xfrm>
            <a:off x="551384" y="549274"/>
            <a:ext cx="11089754" cy="502912"/>
          </a:xfrm>
          <a:prstGeom prst="rect">
            <a:avLst/>
          </a:prstGeom>
        </p:spPr>
        <p:txBody>
          <a:bodyPr vert="horz" lIns="0" tIns="0" rIns="0" bIns="180000" rtlCol="0" anchor="t" anchorCtr="0">
            <a:noAutofit/>
          </a:bodyPr>
          <a:lstStyle>
            <a:lvl1pPr>
              <a:defRPr sz="3200"/>
            </a:lvl1pPr>
          </a:lstStyle>
          <a:p>
            <a:r>
              <a:rPr lang="en-US"/>
              <a:t>Click to edit Master title style</a:t>
            </a:r>
            <a:endParaRPr lang="de-DE"/>
          </a:p>
        </p:txBody>
      </p:sp>
      <p:sp>
        <p:nvSpPr>
          <p:cNvPr id="4" name="Text Placeholder 9">
            <a:extLst>
              <a:ext uri="{FF2B5EF4-FFF2-40B4-BE49-F238E27FC236}">
                <a16:creationId xmlns:a16="http://schemas.microsoft.com/office/drawing/2014/main" id="{514CFB8D-36DA-0034-8D5C-7A7FC837E01A}"/>
              </a:ext>
            </a:extLst>
          </p:cNvPr>
          <p:cNvSpPr>
            <a:spLocks noGrp="1"/>
          </p:cNvSpPr>
          <p:nvPr>
            <p:ph type="body" sz="quarter" idx="22"/>
          </p:nvPr>
        </p:nvSpPr>
        <p:spPr>
          <a:xfrm>
            <a:off x="550863" y="1262636"/>
            <a:ext cx="11089753"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5" name="Content Placeholder 6">
            <a:extLst>
              <a:ext uri="{FF2B5EF4-FFF2-40B4-BE49-F238E27FC236}">
                <a16:creationId xmlns:a16="http://schemas.microsoft.com/office/drawing/2014/main" id="{DC783B9F-6FBD-08C2-4A54-C2317CF6CC08}"/>
              </a:ext>
            </a:extLst>
          </p:cNvPr>
          <p:cNvSpPr>
            <a:spLocks noGrp="1"/>
          </p:cNvSpPr>
          <p:nvPr>
            <p:ph sz="quarter" idx="27"/>
          </p:nvPr>
        </p:nvSpPr>
        <p:spPr>
          <a:xfrm>
            <a:off x="550863" y="2004165"/>
            <a:ext cx="11090275" cy="43156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3" name="Date Placeholder 2">
            <a:extLst>
              <a:ext uri="{FF2B5EF4-FFF2-40B4-BE49-F238E27FC236}">
                <a16:creationId xmlns:a16="http://schemas.microsoft.com/office/drawing/2014/main" id="{77142472-4953-1A0A-CFD9-A57728780A59}"/>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A9658FF7-B381-AE61-67C3-A6255807CF32}"/>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7EB8269A-36DF-08F2-31B6-B42E5E431FA2}"/>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266070997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15" name="Title Placeholder 4">
            <a:extLst>
              <a:ext uri="{FF2B5EF4-FFF2-40B4-BE49-F238E27FC236}">
                <a16:creationId xmlns:a16="http://schemas.microsoft.com/office/drawing/2014/main" id="{4EABAE20-7587-A21B-7895-F96D851E869C}"/>
              </a:ext>
            </a:extLst>
          </p:cNvPr>
          <p:cNvSpPr>
            <a:spLocks noGrp="1"/>
          </p:cNvSpPr>
          <p:nvPr>
            <p:ph type="title"/>
          </p:nvPr>
        </p:nvSpPr>
        <p:spPr>
          <a:xfrm>
            <a:off x="551384" y="549274"/>
            <a:ext cx="11089754" cy="1079526"/>
          </a:xfrm>
          <a:prstGeom prst="rect">
            <a:avLst/>
          </a:prstGeom>
        </p:spPr>
        <p:txBody>
          <a:bodyPr vert="horz" lIns="0" tIns="0" rIns="0" bIns="180000" rtlCol="0" anchor="t" anchorCtr="0">
            <a:noAutofit/>
          </a:bodyPr>
          <a:lstStyle>
            <a:lvl1pPr>
              <a:defRPr sz="3200"/>
            </a:lvl1pPr>
          </a:lstStyle>
          <a:p>
            <a:r>
              <a:rPr lang="en-US"/>
              <a:t>Click to edit </a:t>
            </a:r>
            <a:br>
              <a:rPr lang="en-US"/>
            </a:br>
            <a:r>
              <a:rPr lang="en-US"/>
              <a:t>Master title style</a:t>
            </a:r>
            <a:endParaRPr lang="de-DE"/>
          </a:p>
        </p:txBody>
      </p:sp>
      <p:sp>
        <p:nvSpPr>
          <p:cNvPr id="9" name="Text Placeholder 9">
            <a:extLst>
              <a:ext uri="{FF2B5EF4-FFF2-40B4-BE49-F238E27FC236}">
                <a16:creationId xmlns:a16="http://schemas.microsoft.com/office/drawing/2014/main" id="{C5238836-6EAC-6959-E5E7-6AC4DC2926A5}"/>
              </a:ext>
            </a:extLst>
          </p:cNvPr>
          <p:cNvSpPr>
            <a:spLocks noGrp="1"/>
          </p:cNvSpPr>
          <p:nvPr>
            <p:ph type="body" sz="quarter" idx="27"/>
          </p:nvPr>
        </p:nvSpPr>
        <p:spPr>
          <a:xfrm>
            <a:off x="550863" y="1628800"/>
            <a:ext cx="11089753"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3" name="Content Placeholder 8">
            <a:extLst>
              <a:ext uri="{FF2B5EF4-FFF2-40B4-BE49-F238E27FC236}">
                <a16:creationId xmlns:a16="http://schemas.microsoft.com/office/drawing/2014/main" id="{ECE0E35A-674A-4EFA-E3FB-44C30AD9FC1C}"/>
              </a:ext>
            </a:extLst>
          </p:cNvPr>
          <p:cNvSpPr>
            <a:spLocks noGrp="1"/>
          </p:cNvSpPr>
          <p:nvPr>
            <p:ph sz="quarter" idx="31"/>
          </p:nvPr>
        </p:nvSpPr>
        <p:spPr>
          <a:xfrm>
            <a:off x="550863" y="2481263"/>
            <a:ext cx="11089228" cy="3844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D7F10D51-78F3-ED64-0B92-DAF450FEDDF3}"/>
              </a:ext>
            </a:extLst>
          </p:cNvPr>
          <p:cNvSpPr>
            <a:spLocks noGrp="1"/>
          </p:cNvSpPr>
          <p:nvPr>
            <p:ph type="dt" sz="half" idx="32"/>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5" name="Footer Placeholder 4">
            <a:extLst>
              <a:ext uri="{FF2B5EF4-FFF2-40B4-BE49-F238E27FC236}">
                <a16:creationId xmlns:a16="http://schemas.microsoft.com/office/drawing/2014/main" id="{2048B08D-B18A-E833-498B-0DD4E38694BF}"/>
              </a:ext>
            </a:extLst>
          </p:cNvPr>
          <p:cNvSpPr>
            <a:spLocks noGrp="1"/>
          </p:cNvSpPr>
          <p:nvPr>
            <p:ph type="ftr" sz="quarter" idx="33"/>
          </p:nvPr>
        </p:nvSpPr>
        <p:spPr/>
        <p:txBody>
          <a:bodyPr/>
          <a:lstStyle/>
          <a:p>
            <a:pPr>
              <a:spcBef>
                <a:spcPts val="1000"/>
              </a:spcBef>
              <a:buFont typeface="Arial" panose="020B0604020202020204" pitchFamily="34" charset="0"/>
              <a:buNone/>
            </a:pPr>
            <a:r>
              <a:rPr lang="en-US"/>
              <a:t>Presentation Title | Author | Date</a:t>
            </a:r>
          </a:p>
        </p:txBody>
      </p:sp>
      <p:sp>
        <p:nvSpPr>
          <p:cNvPr id="6" name="Slide Number Placeholder 5">
            <a:extLst>
              <a:ext uri="{FF2B5EF4-FFF2-40B4-BE49-F238E27FC236}">
                <a16:creationId xmlns:a16="http://schemas.microsoft.com/office/drawing/2014/main" id="{9D7AB5FB-EEB5-2128-22C6-44E836869B11}"/>
              </a:ext>
            </a:extLst>
          </p:cNvPr>
          <p:cNvSpPr>
            <a:spLocks noGrp="1"/>
          </p:cNvSpPr>
          <p:nvPr>
            <p:ph type="sldNum" sz="quarter" idx="34"/>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26770811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7C5B2B-C975-C7B1-B844-1E018309B61A}"/>
              </a:ext>
            </a:extLst>
          </p:cNvPr>
          <p:cNvSpPr/>
          <p:nvPr userDrawn="1"/>
        </p:nvSpPr>
        <p:spPr>
          <a:xfrm rot="16200000" flipV="1">
            <a:off x="4793851" y="-540153"/>
            <a:ext cx="6857998" cy="7938307"/>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8" name="Title Placeholder 4">
            <a:extLst>
              <a:ext uri="{FF2B5EF4-FFF2-40B4-BE49-F238E27FC236}">
                <a16:creationId xmlns:a16="http://schemas.microsoft.com/office/drawing/2014/main" id="{3AE2EEA5-2E9A-3FF4-31BD-EA3A45B2CE4E}"/>
              </a:ext>
            </a:extLst>
          </p:cNvPr>
          <p:cNvSpPr>
            <a:spLocks noGrp="1"/>
          </p:cNvSpPr>
          <p:nvPr>
            <p:ph type="title"/>
          </p:nvPr>
        </p:nvSpPr>
        <p:spPr>
          <a:xfrm>
            <a:off x="551383" y="549274"/>
            <a:ext cx="3262475" cy="1079526"/>
          </a:xfrm>
          <a:prstGeom prst="rect">
            <a:avLst/>
          </a:prstGeom>
        </p:spPr>
        <p:txBody>
          <a:bodyPr vert="horz" lIns="0" tIns="0" rIns="0" bIns="180000" rtlCol="0" anchor="t" anchorCtr="0">
            <a:noAutofit/>
          </a:bodyPr>
          <a:lstStyle>
            <a:lvl1pPr>
              <a:defRPr sz="3200"/>
            </a:lvl1pPr>
          </a:lstStyle>
          <a:p>
            <a:r>
              <a:rPr lang="en-US"/>
              <a:t>Click to edit </a:t>
            </a:r>
            <a:br>
              <a:rPr lang="en-US"/>
            </a:br>
            <a:r>
              <a:rPr lang="en-US"/>
              <a:t>Master title style</a:t>
            </a:r>
            <a:endParaRPr lang="de-DE"/>
          </a:p>
        </p:txBody>
      </p:sp>
      <p:grpSp>
        <p:nvGrpSpPr>
          <p:cNvPr id="14" name="Group 37">
            <a:extLst>
              <a:ext uri="{FF2B5EF4-FFF2-40B4-BE49-F238E27FC236}">
                <a16:creationId xmlns:a16="http://schemas.microsoft.com/office/drawing/2014/main" id="{C2BCEB8F-2E64-576C-BD81-D1EA1D1C485E}"/>
              </a:ext>
            </a:extLst>
          </p:cNvPr>
          <p:cNvGrpSpPr/>
          <p:nvPr userDrawn="1"/>
        </p:nvGrpSpPr>
        <p:grpSpPr>
          <a:xfrm>
            <a:off x="11770322" y="176700"/>
            <a:ext cx="260230" cy="240782"/>
            <a:chOff x="5481638" y="2859088"/>
            <a:chExt cx="1231900" cy="1139825"/>
          </a:xfrm>
          <a:solidFill>
            <a:schemeClr val="bg2"/>
          </a:solidFill>
        </p:grpSpPr>
        <p:sp>
          <p:nvSpPr>
            <p:cNvPr id="15" name="Freeform 320">
              <a:extLst>
                <a:ext uri="{FF2B5EF4-FFF2-40B4-BE49-F238E27FC236}">
                  <a16:creationId xmlns:a16="http://schemas.microsoft.com/office/drawing/2014/main" id="{D5CA2252-9D37-30A4-0693-791158A53452}"/>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321">
              <a:extLst>
                <a:ext uri="{FF2B5EF4-FFF2-40B4-BE49-F238E27FC236}">
                  <a16:creationId xmlns:a16="http://schemas.microsoft.com/office/drawing/2014/main" id="{41A547D1-47C8-9981-46A6-D3C7D68EDC13}"/>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7" name="Text Placeholder 9">
            <a:extLst>
              <a:ext uri="{FF2B5EF4-FFF2-40B4-BE49-F238E27FC236}">
                <a16:creationId xmlns:a16="http://schemas.microsoft.com/office/drawing/2014/main" id="{D2462D1F-8331-3C94-34F8-50E630B9E9EE}"/>
              </a:ext>
            </a:extLst>
          </p:cNvPr>
          <p:cNvSpPr>
            <a:spLocks noGrp="1"/>
          </p:cNvSpPr>
          <p:nvPr>
            <p:ph type="body" sz="quarter" idx="27"/>
          </p:nvPr>
        </p:nvSpPr>
        <p:spPr>
          <a:xfrm>
            <a:off x="550863" y="1628800"/>
            <a:ext cx="3262321" cy="615553"/>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9" name="Content Placeholder 8">
            <a:extLst>
              <a:ext uri="{FF2B5EF4-FFF2-40B4-BE49-F238E27FC236}">
                <a16:creationId xmlns:a16="http://schemas.microsoft.com/office/drawing/2014/main" id="{3F171E88-6E48-60F4-E226-E521680674DD}"/>
              </a:ext>
            </a:extLst>
          </p:cNvPr>
          <p:cNvSpPr>
            <a:spLocks noGrp="1"/>
          </p:cNvSpPr>
          <p:nvPr>
            <p:ph sz="quarter" idx="31"/>
          </p:nvPr>
        </p:nvSpPr>
        <p:spPr>
          <a:xfrm>
            <a:off x="550863" y="2481263"/>
            <a:ext cx="3262312" cy="3844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2" name="Date Placeholder 1">
            <a:extLst>
              <a:ext uri="{FF2B5EF4-FFF2-40B4-BE49-F238E27FC236}">
                <a16:creationId xmlns:a16="http://schemas.microsoft.com/office/drawing/2014/main" id="{2FD00CAC-3FB8-F805-E8B5-DB4B2F952ECE}"/>
              </a:ext>
            </a:extLst>
          </p:cNvPr>
          <p:cNvSpPr>
            <a:spLocks noGrp="1"/>
          </p:cNvSpPr>
          <p:nvPr>
            <p:ph type="dt" sz="half" idx="32"/>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01169C42-B620-C348-135F-154409A8652E}"/>
              </a:ext>
            </a:extLst>
          </p:cNvPr>
          <p:cNvSpPr>
            <a:spLocks noGrp="1"/>
          </p:cNvSpPr>
          <p:nvPr>
            <p:ph type="ftr" sz="quarter" idx="33"/>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FD95E5F8-5F5A-030A-181E-39FD6F2D227C}"/>
              </a:ext>
            </a:extLst>
          </p:cNvPr>
          <p:cNvSpPr>
            <a:spLocks noGrp="1"/>
          </p:cNvSpPr>
          <p:nvPr>
            <p:ph type="sldNum" sz="quarter" idx="34"/>
          </p:nvPr>
        </p:nvSpPr>
        <p:spPr/>
        <p:txBody>
          <a:bodyPr/>
          <a:lstStyle/>
          <a:p>
            <a:pPr algn="r"/>
            <a:fld id="{5D9A5160-6218-4E5A-B9E6-B93E3DAE377C}" type="slidenum">
              <a:rPr lang="en-US" smtClean="0"/>
              <a:pPr algn="r"/>
              <a:t>‹#›</a:t>
            </a:fld>
            <a:endParaRPr lang="en-US"/>
          </a:p>
        </p:txBody>
      </p:sp>
      <p:sp>
        <p:nvSpPr>
          <p:cNvPr id="6" name="Rectangle 5">
            <a:extLst>
              <a:ext uri="{FF2B5EF4-FFF2-40B4-BE49-F238E27FC236}">
                <a16:creationId xmlns:a16="http://schemas.microsoft.com/office/drawing/2014/main" id="{CC35EED5-60A7-F1AF-B53F-4243ECD6EBFF}"/>
              </a:ext>
            </a:extLst>
          </p:cNvPr>
          <p:cNvSpPr/>
          <p:nvPr userDrawn="1"/>
        </p:nvSpPr>
        <p:spPr>
          <a:xfrm>
            <a:off x="8380317" y="6650661"/>
            <a:ext cx="1427434" cy="123111"/>
          </a:xfrm>
          <a:prstGeom prst="rect">
            <a:avLst/>
          </a:prstGeom>
        </p:spPr>
        <p:txBody>
          <a:bodyPr wrap="none" lIns="0" tIns="0" rIns="0" bIns="0" anchor="ctr" anchorCtr="0">
            <a:noAutofit/>
          </a:bodyPr>
          <a:lstStyle/>
          <a:p>
            <a:pPr lvl="0" algn="r">
              <a:spcBef>
                <a:spcPts val="1000"/>
              </a:spcBef>
              <a:buFont typeface="Arial" panose="020B0604020202020204" pitchFamily="34" charset="0"/>
              <a:buNone/>
            </a:pPr>
            <a:r>
              <a:rPr lang="pl-PL" sz="800" noProof="0">
                <a:solidFill>
                  <a:schemeClr val="bg1">
                    <a:lumMod val="65000"/>
                  </a:schemeClr>
                </a:solidFill>
              </a:rPr>
              <a:t>Company Confidential</a:t>
            </a:r>
            <a:endParaRPr lang="en-PL" sz="800">
              <a:solidFill>
                <a:schemeClr val="bg1">
                  <a:lumMod val="65000"/>
                </a:schemeClr>
              </a:solidFill>
            </a:endParaRPr>
          </a:p>
        </p:txBody>
      </p:sp>
    </p:spTree>
    <p:extLst>
      <p:ext uri="{BB962C8B-B14F-4D97-AF65-F5344CB8AC3E}">
        <p14:creationId xmlns:p14="http://schemas.microsoft.com/office/powerpoint/2010/main" val="22988983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2 Shor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7C5B2B-C975-C7B1-B844-1E018309B61A}"/>
              </a:ext>
            </a:extLst>
          </p:cNvPr>
          <p:cNvSpPr/>
          <p:nvPr userDrawn="1"/>
        </p:nvSpPr>
        <p:spPr>
          <a:xfrm rot="16200000" flipV="1">
            <a:off x="4793851" y="-540153"/>
            <a:ext cx="6857998" cy="7938307"/>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14" name="Group 37">
            <a:extLst>
              <a:ext uri="{FF2B5EF4-FFF2-40B4-BE49-F238E27FC236}">
                <a16:creationId xmlns:a16="http://schemas.microsoft.com/office/drawing/2014/main" id="{C2BCEB8F-2E64-576C-BD81-D1EA1D1C485E}"/>
              </a:ext>
            </a:extLst>
          </p:cNvPr>
          <p:cNvGrpSpPr/>
          <p:nvPr userDrawn="1"/>
        </p:nvGrpSpPr>
        <p:grpSpPr>
          <a:xfrm>
            <a:off x="11770322" y="176700"/>
            <a:ext cx="260230" cy="240782"/>
            <a:chOff x="5481638" y="2859088"/>
            <a:chExt cx="1231900" cy="1139825"/>
          </a:xfrm>
          <a:solidFill>
            <a:schemeClr val="bg1"/>
          </a:solidFill>
        </p:grpSpPr>
        <p:sp>
          <p:nvSpPr>
            <p:cNvPr id="15" name="Freeform 320">
              <a:extLst>
                <a:ext uri="{FF2B5EF4-FFF2-40B4-BE49-F238E27FC236}">
                  <a16:creationId xmlns:a16="http://schemas.microsoft.com/office/drawing/2014/main" id="{D5CA2252-9D37-30A4-0693-791158A53452}"/>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321">
              <a:extLst>
                <a:ext uri="{FF2B5EF4-FFF2-40B4-BE49-F238E27FC236}">
                  <a16:creationId xmlns:a16="http://schemas.microsoft.com/office/drawing/2014/main" id="{41A547D1-47C8-9981-46A6-D3C7D68EDC13}"/>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 name="Text Placeholder 9">
            <a:extLst>
              <a:ext uri="{FF2B5EF4-FFF2-40B4-BE49-F238E27FC236}">
                <a16:creationId xmlns:a16="http://schemas.microsoft.com/office/drawing/2014/main" id="{35E4671E-8D46-AD74-F542-31151A7C8E68}"/>
              </a:ext>
            </a:extLst>
          </p:cNvPr>
          <p:cNvSpPr>
            <a:spLocks noGrp="1"/>
          </p:cNvSpPr>
          <p:nvPr>
            <p:ph type="body" sz="quarter" idx="22"/>
          </p:nvPr>
        </p:nvSpPr>
        <p:spPr>
          <a:xfrm>
            <a:off x="550864" y="1262636"/>
            <a:ext cx="3256486" cy="615553"/>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4" name="Title Placeholder 4">
            <a:extLst>
              <a:ext uri="{FF2B5EF4-FFF2-40B4-BE49-F238E27FC236}">
                <a16:creationId xmlns:a16="http://schemas.microsoft.com/office/drawing/2014/main" id="{B59853F8-6B3A-64DF-B133-80B1526DD584}"/>
              </a:ext>
            </a:extLst>
          </p:cNvPr>
          <p:cNvSpPr>
            <a:spLocks noGrp="1"/>
          </p:cNvSpPr>
          <p:nvPr>
            <p:ph type="title"/>
          </p:nvPr>
        </p:nvSpPr>
        <p:spPr>
          <a:xfrm>
            <a:off x="551385" y="549274"/>
            <a:ext cx="3256486" cy="536428"/>
          </a:xfrm>
          <a:prstGeom prst="rect">
            <a:avLst/>
          </a:prstGeom>
        </p:spPr>
        <p:txBody>
          <a:bodyPr vert="horz" lIns="0" tIns="0" rIns="0" bIns="180000" rtlCol="0" anchor="t" anchorCtr="0">
            <a:noAutofit/>
          </a:bodyPr>
          <a:lstStyle/>
          <a:p>
            <a:r>
              <a:rPr lang="en-US"/>
              <a:t>Click to edit</a:t>
            </a:r>
            <a:endParaRPr lang="de-DE"/>
          </a:p>
        </p:txBody>
      </p:sp>
      <p:sp>
        <p:nvSpPr>
          <p:cNvPr id="5" name="Content Placeholder 6">
            <a:extLst>
              <a:ext uri="{FF2B5EF4-FFF2-40B4-BE49-F238E27FC236}">
                <a16:creationId xmlns:a16="http://schemas.microsoft.com/office/drawing/2014/main" id="{88D0DE57-C93F-51C6-74C7-42A1E5F5D9B3}"/>
              </a:ext>
            </a:extLst>
          </p:cNvPr>
          <p:cNvSpPr>
            <a:spLocks noGrp="1"/>
          </p:cNvSpPr>
          <p:nvPr>
            <p:ph sz="quarter" idx="27"/>
          </p:nvPr>
        </p:nvSpPr>
        <p:spPr>
          <a:xfrm>
            <a:off x="550863" y="2004165"/>
            <a:ext cx="3256639" cy="43156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2" name="Date Placeholder 1">
            <a:extLst>
              <a:ext uri="{FF2B5EF4-FFF2-40B4-BE49-F238E27FC236}">
                <a16:creationId xmlns:a16="http://schemas.microsoft.com/office/drawing/2014/main" id="{C5CADABC-AF25-98F9-5E23-74D89958ECDE}"/>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D1E73953-2F83-3E51-7A74-6B5A9BE2EDA9}"/>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7" name="Slide Number Placeholder 6">
            <a:extLst>
              <a:ext uri="{FF2B5EF4-FFF2-40B4-BE49-F238E27FC236}">
                <a16:creationId xmlns:a16="http://schemas.microsoft.com/office/drawing/2014/main" id="{03ED4787-18E3-2C0A-559D-9356A25F0D8B}"/>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
        <p:nvSpPr>
          <p:cNvPr id="9" name="Rectangle 8">
            <a:extLst>
              <a:ext uri="{FF2B5EF4-FFF2-40B4-BE49-F238E27FC236}">
                <a16:creationId xmlns:a16="http://schemas.microsoft.com/office/drawing/2014/main" id="{BEF36F9C-40B2-1FCE-341B-7251A63D18FF}"/>
              </a:ext>
            </a:extLst>
          </p:cNvPr>
          <p:cNvSpPr/>
          <p:nvPr userDrawn="1"/>
        </p:nvSpPr>
        <p:spPr>
          <a:xfrm>
            <a:off x="8380317" y="6650661"/>
            <a:ext cx="1427434" cy="123111"/>
          </a:xfrm>
          <a:prstGeom prst="rect">
            <a:avLst/>
          </a:prstGeom>
        </p:spPr>
        <p:txBody>
          <a:bodyPr wrap="none" lIns="0" tIns="0" rIns="0" bIns="0" anchor="ctr" anchorCtr="0">
            <a:noAutofit/>
          </a:bodyPr>
          <a:lstStyle/>
          <a:p>
            <a:pPr lvl="0" algn="r">
              <a:spcBef>
                <a:spcPts val="1000"/>
              </a:spcBef>
              <a:buFont typeface="Arial" panose="020B0604020202020204" pitchFamily="34" charset="0"/>
              <a:buNone/>
            </a:pPr>
            <a:r>
              <a:rPr lang="pl-PL" sz="800" noProof="0">
                <a:solidFill>
                  <a:schemeClr val="bg1">
                    <a:lumMod val="65000"/>
                  </a:schemeClr>
                </a:solidFill>
              </a:rPr>
              <a:t>Company Confidential</a:t>
            </a:r>
            <a:endParaRPr lang="en-PL" sz="800">
              <a:solidFill>
                <a:schemeClr val="bg1">
                  <a:lumMod val="65000"/>
                </a:schemeClr>
              </a:solidFill>
            </a:endParaRPr>
          </a:p>
        </p:txBody>
      </p:sp>
    </p:spTree>
    <p:extLst>
      <p:ext uri="{BB962C8B-B14F-4D97-AF65-F5344CB8AC3E}">
        <p14:creationId xmlns:p14="http://schemas.microsoft.com/office/powerpoint/2010/main" val="42286465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FDA5053-3D63-3C3B-F1E9-69CFF9FC43BA}"/>
              </a:ext>
            </a:extLst>
          </p:cNvPr>
          <p:cNvSpPr/>
          <p:nvPr userDrawn="1"/>
        </p:nvSpPr>
        <p:spPr>
          <a:xfrm rot="16200000" flipV="1">
            <a:off x="5715003" y="381000"/>
            <a:ext cx="6857998" cy="6096002"/>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8" name="Title Placeholder 4">
            <a:extLst>
              <a:ext uri="{FF2B5EF4-FFF2-40B4-BE49-F238E27FC236}">
                <a16:creationId xmlns:a16="http://schemas.microsoft.com/office/drawing/2014/main" id="{0CB25DBD-FC98-7663-EF88-5D7C3DF5158C}"/>
              </a:ext>
            </a:extLst>
          </p:cNvPr>
          <p:cNvSpPr>
            <a:spLocks noGrp="1"/>
          </p:cNvSpPr>
          <p:nvPr>
            <p:ph type="title"/>
          </p:nvPr>
        </p:nvSpPr>
        <p:spPr>
          <a:xfrm>
            <a:off x="551383" y="549274"/>
            <a:ext cx="5054623" cy="1079526"/>
          </a:xfrm>
          <a:prstGeom prst="rect">
            <a:avLst/>
          </a:prstGeom>
        </p:spPr>
        <p:txBody>
          <a:bodyPr vert="horz" lIns="0" tIns="0" rIns="0" bIns="180000" rtlCol="0" anchor="t" anchorCtr="0">
            <a:noAutofit/>
          </a:bodyPr>
          <a:lstStyle>
            <a:lvl1pPr>
              <a:defRPr sz="3200"/>
            </a:lvl1pPr>
          </a:lstStyle>
          <a:p>
            <a:r>
              <a:rPr lang="en-US"/>
              <a:t>Click to edit </a:t>
            </a:r>
            <a:br>
              <a:rPr lang="en-US"/>
            </a:br>
            <a:r>
              <a:rPr lang="en-US"/>
              <a:t>Master title style</a:t>
            </a:r>
            <a:endParaRPr lang="de-DE"/>
          </a:p>
        </p:txBody>
      </p:sp>
      <p:grpSp>
        <p:nvGrpSpPr>
          <p:cNvPr id="20" name="Group 37">
            <a:extLst>
              <a:ext uri="{FF2B5EF4-FFF2-40B4-BE49-F238E27FC236}">
                <a16:creationId xmlns:a16="http://schemas.microsoft.com/office/drawing/2014/main" id="{C7484E95-42C9-8DB4-CE16-9F65A190121F}"/>
              </a:ext>
            </a:extLst>
          </p:cNvPr>
          <p:cNvGrpSpPr/>
          <p:nvPr userDrawn="1"/>
        </p:nvGrpSpPr>
        <p:grpSpPr>
          <a:xfrm>
            <a:off x="11770322" y="176700"/>
            <a:ext cx="260230" cy="240782"/>
            <a:chOff x="5481638" y="2859088"/>
            <a:chExt cx="1231900" cy="1139825"/>
          </a:xfrm>
          <a:solidFill>
            <a:schemeClr val="bg2"/>
          </a:solidFill>
        </p:grpSpPr>
        <p:sp>
          <p:nvSpPr>
            <p:cNvPr id="21" name="Freeform 320">
              <a:extLst>
                <a:ext uri="{FF2B5EF4-FFF2-40B4-BE49-F238E27FC236}">
                  <a16:creationId xmlns:a16="http://schemas.microsoft.com/office/drawing/2014/main" id="{1A559A5A-FF5B-C4A1-FBB9-17F04B2572FB}"/>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321">
              <a:extLst>
                <a:ext uri="{FF2B5EF4-FFF2-40B4-BE49-F238E27FC236}">
                  <a16:creationId xmlns:a16="http://schemas.microsoft.com/office/drawing/2014/main" id="{AA3487D1-995C-B436-2407-E724FC0582FA}"/>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5" name="Text Placeholder 9">
            <a:extLst>
              <a:ext uri="{FF2B5EF4-FFF2-40B4-BE49-F238E27FC236}">
                <a16:creationId xmlns:a16="http://schemas.microsoft.com/office/drawing/2014/main" id="{1706CBCB-A342-75BF-86DC-EAD43808ED81}"/>
              </a:ext>
            </a:extLst>
          </p:cNvPr>
          <p:cNvSpPr>
            <a:spLocks noGrp="1"/>
          </p:cNvSpPr>
          <p:nvPr>
            <p:ph type="body" sz="quarter" idx="27"/>
          </p:nvPr>
        </p:nvSpPr>
        <p:spPr>
          <a:xfrm>
            <a:off x="550863" y="1628800"/>
            <a:ext cx="5054385"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3" name="Content Placeholder 8">
            <a:extLst>
              <a:ext uri="{FF2B5EF4-FFF2-40B4-BE49-F238E27FC236}">
                <a16:creationId xmlns:a16="http://schemas.microsoft.com/office/drawing/2014/main" id="{5B26DFD7-CC42-BDF7-5018-C858CA1033F3}"/>
              </a:ext>
            </a:extLst>
          </p:cNvPr>
          <p:cNvSpPr>
            <a:spLocks noGrp="1"/>
          </p:cNvSpPr>
          <p:nvPr>
            <p:ph sz="quarter" idx="31"/>
          </p:nvPr>
        </p:nvSpPr>
        <p:spPr>
          <a:xfrm>
            <a:off x="550862" y="2481263"/>
            <a:ext cx="5054385" cy="3844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2" name="Date Placeholder 1">
            <a:extLst>
              <a:ext uri="{FF2B5EF4-FFF2-40B4-BE49-F238E27FC236}">
                <a16:creationId xmlns:a16="http://schemas.microsoft.com/office/drawing/2014/main" id="{F5081E52-5EF6-F8F5-BA92-BA46A91DF176}"/>
              </a:ext>
            </a:extLst>
          </p:cNvPr>
          <p:cNvSpPr>
            <a:spLocks noGrp="1"/>
          </p:cNvSpPr>
          <p:nvPr>
            <p:ph type="dt" sz="half" idx="32"/>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25A35C32-4207-1CAF-9735-8E250FD3A035}"/>
              </a:ext>
            </a:extLst>
          </p:cNvPr>
          <p:cNvSpPr>
            <a:spLocks noGrp="1"/>
          </p:cNvSpPr>
          <p:nvPr>
            <p:ph type="ftr" sz="quarter" idx="33"/>
          </p:nvPr>
        </p:nvSpPr>
        <p:spPr/>
        <p:txBody>
          <a:bodyPr/>
          <a:lstStyle/>
          <a:p>
            <a:pPr>
              <a:spcBef>
                <a:spcPts val="1000"/>
              </a:spcBef>
              <a:buFont typeface="Arial" panose="020B0604020202020204" pitchFamily="34" charset="0"/>
              <a:buNone/>
            </a:pPr>
            <a:r>
              <a:rPr lang="en-US"/>
              <a:t>Presentation Title | Author | Date</a:t>
            </a:r>
          </a:p>
        </p:txBody>
      </p:sp>
      <p:sp>
        <p:nvSpPr>
          <p:cNvPr id="6" name="Slide Number Placeholder 5">
            <a:extLst>
              <a:ext uri="{FF2B5EF4-FFF2-40B4-BE49-F238E27FC236}">
                <a16:creationId xmlns:a16="http://schemas.microsoft.com/office/drawing/2014/main" id="{1130E409-8C80-33F2-D3D6-6B9470DD8C4B}"/>
              </a:ext>
            </a:extLst>
          </p:cNvPr>
          <p:cNvSpPr>
            <a:spLocks noGrp="1"/>
          </p:cNvSpPr>
          <p:nvPr>
            <p:ph type="sldNum" sz="quarter" idx="34"/>
          </p:nvPr>
        </p:nvSpPr>
        <p:spPr/>
        <p:txBody>
          <a:bodyPr/>
          <a:lstStyle/>
          <a:p>
            <a:pPr algn="r"/>
            <a:fld id="{5D9A5160-6218-4E5A-B9E6-B93E3DAE377C}" type="slidenum">
              <a:rPr lang="en-US" smtClean="0"/>
              <a:pPr algn="r"/>
              <a:t>‹#›</a:t>
            </a:fld>
            <a:endParaRPr lang="en-US"/>
          </a:p>
        </p:txBody>
      </p:sp>
      <p:sp>
        <p:nvSpPr>
          <p:cNvPr id="7" name="Rectangle 6">
            <a:extLst>
              <a:ext uri="{FF2B5EF4-FFF2-40B4-BE49-F238E27FC236}">
                <a16:creationId xmlns:a16="http://schemas.microsoft.com/office/drawing/2014/main" id="{CDFEEAD4-F76E-2BC4-E217-D3EAE48C7B33}"/>
              </a:ext>
            </a:extLst>
          </p:cNvPr>
          <p:cNvSpPr/>
          <p:nvPr userDrawn="1"/>
        </p:nvSpPr>
        <p:spPr>
          <a:xfrm>
            <a:off x="8380317" y="6650661"/>
            <a:ext cx="1427434" cy="123111"/>
          </a:xfrm>
          <a:prstGeom prst="rect">
            <a:avLst/>
          </a:prstGeom>
        </p:spPr>
        <p:txBody>
          <a:bodyPr wrap="none" lIns="0" tIns="0" rIns="0" bIns="0" anchor="ctr" anchorCtr="0">
            <a:noAutofit/>
          </a:bodyPr>
          <a:lstStyle/>
          <a:p>
            <a:pPr lvl="0" algn="r">
              <a:spcBef>
                <a:spcPts val="1000"/>
              </a:spcBef>
              <a:buFont typeface="Arial" panose="020B0604020202020204" pitchFamily="34" charset="0"/>
              <a:buNone/>
            </a:pPr>
            <a:r>
              <a:rPr lang="pl-PL" sz="800" noProof="0">
                <a:solidFill>
                  <a:schemeClr val="bg1">
                    <a:lumMod val="65000"/>
                  </a:schemeClr>
                </a:solidFill>
              </a:rPr>
              <a:t>Company Confidential</a:t>
            </a:r>
            <a:endParaRPr lang="en-PL" sz="800">
              <a:solidFill>
                <a:schemeClr val="bg1">
                  <a:lumMod val="65000"/>
                </a:schemeClr>
              </a:solidFill>
            </a:endParaRPr>
          </a:p>
        </p:txBody>
      </p:sp>
    </p:spTree>
    <p:extLst>
      <p:ext uri="{BB962C8B-B14F-4D97-AF65-F5344CB8AC3E}">
        <p14:creationId xmlns:p14="http://schemas.microsoft.com/office/powerpoint/2010/main" val="28349566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3 Shor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FDA5053-3D63-3C3B-F1E9-69CFF9FC43BA}"/>
              </a:ext>
            </a:extLst>
          </p:cNvPr>
          <p:cNvSpPr/>
          <p:nvPr userDrawn="1"/>
        </p:nvSpPr>
        <p:spPr>
          <a:xfrm rot="16200000" flipV="1">
            <a:off x="5715003" y="381000"/>
            <a:ext cx="6857998" cy="6096002"/>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20" name="Group 37">
            <a:extLst>
              <a:ext uri="{FF2B5EF4-FFF2-40B4-BE49-F238E27FC236}">
                <a16:creationId xmlns:a16="http://schemas.microsoft.com/office/drawing/2014/main" id="{C7484E95-42C9-8DB4-CE16-9F65A190121F}"/>
              </a:ext>
            </a:extLst>
          </p:cNvPr>
          <p:cNvGrpSpPr/>
          <p:nvPr userDrawn="1"/>
        </p:nvGrpSpPr>
        <p:grpSpPr>
          <a:xfrm>
            <a:off x="11770322" y="176700"/>
            <a:ext cx="260230" cy="240782"/>
            <a:chOff x="5481638" y="2859088"/>
            <a:chExt cx="1231900" cy="1139825"/>
          </a:xfrm>
          <a:solidFill>
            <a:schemeClr val="bg1"/>
          </a:solidFill>
        </p:grpSpPr>
        <p:sp>
          <p:nvSpPr>
            <p:cNvPr id="21" name="Freeform 320">
              <a:extLst>
                <a:ext uri="{FF2B5EF4-FFF2-40B4-BE49-F238E27FC236}">
                  <a16:creationId xmlns:a16="http://schemas.microsoft.com/office/drawing/2014/main" id="{1A559A5A-FF5B-C4A1-FBB9-17F04B2572FB}"/>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321">
              <a:extLst>
                <a:ext uri="{FF2B5EF4-FFF2-40B4-BE49-F238E27FC236}">
                  <a16:creationId xmlns:a16="http://schemas.microsoft.com/office/drawing/2014/main" id="{AA3487D1-995C-B436-2407-E724FC0582FA}"/>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11" name="Text Placeholder 9">
            <a:extLst>
              <a:ext uri="{FF2B5EF4-FFF2-40B4-BE49-F238E27FC236}">
                <a16:creationId xmlns:a16="http://schemas.microsoft.com/office/drawing/2014/main" id="{AC8FEB56-232B-8D9E-7E1A-C3218918937E}"/>
              </a:ext>
            </a:extLst>
          </p:cNvPr>
          <p:cNvSpPr>
            <a:spLocks noGrp="1"/>
          </p:cNvSpPr>
          <p:nvPr>
            <p:ph type="body" sz="quarter" idx="22"/>
          </p:nvPr>
        </p:nvSpPr>
        <p:spPr>
          <a:xfrm>
            <a:off x="550864" y="1262636"/>
            <a:ext cx="5109717"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12" name="Title Placeholder 4">
            <a:extLst>
              <a:ext uri="{FF2B5EF4-FFF2-40B4-BE49-F238E27FC236}">
                <a16:creationId xmlns:a16="http://schemas.microsoft.com/office/drawing/2014/main" id="{0B1C189E-C417-2605-9BAB-A5EEBE3FFDA4}"/>
              </a:ext>
            </a:extLst>
          </p:cNvPr>
          <p:cNvSpPr>
            <a:spLocks noGrp="1"/>
          </p:cNvSpPr>
          <p:nvPr>
            <p:ph type="title"/>
          </p:nvPr>
        </p:nvSpPr>
        <p:spPr>
          <a:xfrm>
            <a:off x="551385" y="549274"/>
            <a:ext cx="5109718" cy="536428"/>
          </a:xfrm>
          <a:prstGeom prst="rect">
            <a:avLst/>
          </a:prstGeom>
        </p:spPr>
        <p:txBody>
          <a:bodyPr vert="horz" lIns="0" tIns="0" rIns="0" bIns="180000" rtlCol="0" anchor="t" anchorCtr="0">
            <a:noAutofit/>
          </a:bodyPr>
          <a:lstStyle/>
          <a:p>
            <a:r>
              <a:rPr lang="en-US"/>
              <a:t>Click to edit Master title</a:t>
            </a:r>
            <a:endParaRPr lang="de-DE"/>
          </a:p>
        </p:txBody>
      </p:sp>
      <p:sp>
        <p:nvSpPr>
          <p:cNvPr id="13" name="Content Placeholder 6">
            <a:extLst>
              <a:ext uri="{FF2B5EF4-FFF2-40B4-BE49-F238E27FC236}">
                <a16:creationId xmlns:a16="http://schemas.microsoft.com/office/drawing/2014/main" id="{2C957232-0115-5032-6489-BA7F1C03B4F3}"/>
              </a:ext>
            </a:extLst>
          </p:cNvPr>
          <p:cNvSpPr>
            <a:spLocks noGrp="1"/>
          </p:cNvSpPr>
          <p:nvPr>
            <p:ph sz="quarter" idx="27"/>
          </p:nvPr>
        </p:nvSpPr>
        <p:spPr>
          <a:xfrm>
            <a:off x="550864" y="2004165"/>
            <a:ext cx="5109958" cy="43156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2" name="Date Placeholder 1">
            <a:extLst>
              <a:ext uri="{FF2B5EF4-FFF2-40B4-BE49-F238E27FC236}">
                <a16:creationId xmlns:a16="http://schemas.microsoft.com/office/drawing/2014/main" id="{19B7BC38-7B0A-D130-3841-2026E9826AF8}"/>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40E48778-B41C-0DA0-7373-29A91E855283}"/>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BDA693E9-07EE-6592-D3DF-D470AE1B1630}"/>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
        <p:nvSpPr>
          <p:cNvPr id="6" name="Rectangle 5">
            <a:extLst>
              <a:ext uri="{FF2B5EF4-FFF2-40B4-BE49-F238E27FC236}">
                <a16:creationId xmlns:a16="http://schemas.microsoft.com/office/drawing/2014/main" id="{731AC66C-EB74-2D5B-0940-C47148DB84AD}"/>
              </a:ext>
            </a:extLst>
          </p:cNvPr>
          <p:cNvSpPr/>
          <p:nvPr userDrawn="1"/>
        </p:nvSpPr>
        <p:spPr>
          <a:xfrm>
            <a:off x="8380317" y="6650661"/>
            <a:ext cx="1427434" cy="123111"/>
          </a:xfrm>
          <a:prstGeom prst="rect">
            <a:avLst/>
          </a:prstGeom>
        </p:spPr>
        <p:txBody>
          <a:bodyPr wrap="none" lIns="0" tIns="0" rIns="0" bIns="0" anchor="ctr" anchorCtr="0">
            <a:noAutofit/>
          </a:bodyPr>
          <a:lstStyle/>
          <a:p>
            <a:pPr lvl="0" algn="r">
              <a:spcBef>
                <a:spcPts val="1000"/>
              </a:spcBef>
              <a:buFont typeface="Arial" panose="020B0604020202020204" pitchFamily="34" charset="0"/>
              <a:buNone/>
            </a:pPr>
            <a:r>
              <a:rPr lang="pl-PL" sz="800" noProof="0">
                <a:solidFill>
                  <a:schemeClr val="bg1">
                    <a:lumMod val="65000"/>
                  </a:schemeClr>
                </a:solidFill>
              </a:rPr>
              <a:t>Company Confidential</a:t>
            </a:r>
            <a:endParaRPr lang="en-PL" sz="800">
              <a:solidFill>
                <a:schemeClr val="bg1">
                  <a:lumMod val="65000"/>
                </a:schemeClr>
              </a:solidFill>
            </a:endParaRPr>
          </a:p>
        </p:txBody>
      </p:sp>
    </p:spTree>
    <p:extLst>
      <p:ext uri="{BB962C8B-B14F-4D97-AF65-F5344CB8AC3E}">
        <p14:creationId xmlns:p14="http://schemas.microsoft.com/office/powerpoint/2010/main" val="539801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6424D2EA-9AAB-3E5E-F5AA-4EFA5797243B}"/>
              </a:ext>
            </a:extLst>
          </p:cNvPr>
          <p:cNvSpPr>
            <a:spLocks noGrp="1"/>
          </p:cNvSpPr>
          <p:nvPr>
            <p:ph type="pic" sz="quarter" idx="10" hasCustomPrompt="1"/>
          </p:nvPr>
        </p:nvSpPr>
        <p:spPr>
          <a:xfrm>
            <a:off x="8878957" y="1"/>
            <a:ext cx="3313043" cy="685800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Title Placeholder 4">
            <a:extLst>
              <a:ext uri="{FF2B5EF4-FFF2-40B4-BE49-F238E27FC236}">
                <a16:creationId xmlns:a16="http://schemas.microsoft.com/office/drawing/2014/main" id="{F4158CE3-063A-9DBD-3B05-66545FF36C22}"/>
              </a:ext>
            </a:extLst>
          </p:cNvPr>
          <p:cNvSpPr>
            <a:spLocks noGrp="1"/>
          </p:cNvSpPr>
          <p:nvPr>
            <p:ph type="title"/>
          </p:nvPr>
        </p:nvSpPr>
        <p:spPr>
          <a:xfrm>
            <a:off x="550863" y="549274"/>
            <a:ext cx="7864267" cy="1079526"/>
          </a:xfrm>
          <a:prstGeom prst="rect">
            <a:avLst/>
          </a:prstGeom>
        </p:spPr>
        <p:txBody>
          <a:bodyPr vert="horz" lIns="0" tIns="0" rIns="0" bIns="180000" rtlCol="0" anchor="t" anchorCtr="0">
            <a:noAutofit/>
          </a:bodyPr>
          <a:lstStyle/>
          <a:p>
            <a:r>
              <a:rPr lang="en-US"/>
              <a:t>Click to edit Master title style</a:t>
            </a:r>
            <a:endParaRPr lang="de-DE"/>
          </a:p>
        </p:txBody>
      </p:sp>
      <p:sp>
        <p:nvSpPr>
          <p:cNvPr id="4" name="Text Placeholder 11">
            <a:extLst>
              <a:ext uri="{FF2B5EF4-FFF2-40B4-BE49-F238E27FC236}">
                <a16:creationId xmlns:a16="http://schemas.microsoft.com/office/drawing/2014/main" id="{9201C6D0-9F0D-99FA-D5BA-78E871177AF9}"/>
              </a:ext>
            </a:extLst>
          </p:cNvPr>
          <p:cNvSpPr>
            <a:spLocks noGrp="1"/>
          </p:cNvSpPr>
          <p:nvPr>
            <p:ph type="body" sz="quarter" idx="25" hasCustomPrompt="1"/>
          </p:nvPr>
        </p:nvSpPr>
        <p:spPr>
          <a:xfrm>
            <a:off x="550863" y="2007152"/>
            <a:ext cx="7864267"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0" name="Text Placeholder 11">
            <a:extLst>
              <a:ext uri="{FF2B5EF4-FFF2-40B4-BE49-F238E27FC236}">
                <a16:creationId xmlns:a16="http://schemas.microsoft.com/office/drawing/2014/main" id="{FC7CC5B1-C93D-6FBA-F740-18CF536CF067}"/>
              </a:ext>
            </a:extLst>
          </p:cNvPr>
          <p:cNvSpPr>
            <a:spLocks noGrp="1"/>
          </p:cNvSpPr>
          <p:nvPr>
            <p:ph type="body" sz="quarter" idx="26" hasCustomPrompt="1"/>
          </p:nvPr>
        </p:nvSpPr>
        <p:spPr>
          <a:xfrm>
            <a:off x="550863" y="2599765"/>
            <a:ext cx="7864267"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3" name="Text Placeholder 11">
            <a:extLst>
              <a:ext uri="{FF2B5EF4-FFF2-40B4-BE49-F238E27FC236}">
                <a16:creationId xmlns:a16="http://schemas.microsoft.com/office/drawing/2014/main" id="{144C2E92-2403-2588-9B9A-8382B41C31F8}"/>
              </a:ext>
            </a:extLst>
          </p:cNvPr>
          <p:cNvSpPr>
            <a:spLocks noGrp="1"/>
          </p:cNvSpPr>
          <p:nvPr>
            <p:ph type="body" sz="quarter" idx="30" hasCustomPrompt="1"/>
          </p:nvPr>
        </p:nvSpPr>
        <p:spPr>
          <a:xfrm>
            <a:off x="550863" y="3192378"/>
            <a:ext cx="7864267"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4" name="Text Placeholder 11">
            <a:extLst>
              <a:ext uri="{FF2B5EF4-FFF2-40B4-BE49-F238E27FC236}">
                <a16:creationId xmlns:a16="http://schemas.microsoft.com/office/drawing/2014/main" id="{3A57D389-E49D-5E59-6851-4AF5BD9007FB}"/>
              </a:ext>
            </a:extLst>
          </p:cNvPr>
          <p:cNvSpPr>
            <a:spLocks noGrp="1"/>
          </p:cNvSpPr>
          <p:nvPr>
            <p:ph type="body" sz="quarter" idx="31" hasCustomPrompt="1"/>
          </p:nvPr>
        </p:nvSpPr>
        <p:spPr>
          <a:xfrm>
            <a:off x="550863" y="3784991"/>
            <a:ext cx="7864267"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5" name="Text Placeholder 11">
            <a:extLst>
              <a:ext uri="{FF2B5EF4-FFF2-40B4-BE49-F238E27FC236}">
                <a16:creationId xmlns:a16="http://schemas.microsoft.com/office/drawing/2014/main" id="{1A050B07-E2EB-2241-4702-6691D7B1DE55}"/>
              </a:ext>
            </a:extLst>
          </p:cNvPr>
          <p:cNvSpPr>
            <a:spLocks noGrp="1"/>
          </p:cNvSpPr>
          <p:nvPr>
            <p:ph type="body" sz="quarter" idx="32" hasCustomPrompt="1"/>
          </p:nvPr>
        </p:nvSpPr>
        <p:spPr>
          <a:xfrm>
            <a:off x="550863" y="4377605"/>
            <a:ext cx="7864267"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6" name="Text Placeholder 11">
            <a:extLst>
              <a:ext uri="{FF2B5EF4-FFF2-40B4-BE49-F238E27FC236}">
                <a16:creationId xmlns:a16="http://schemas.microsoft.com/office/drawing/2014/main" id="{CFEFC84E-3CDB-98B9-44BA-2134CB61E7A1}"/>
              </a:ext>
            </a:extLst>
          </p:cNvPr>
          <p:cNvSpPr>
            <a:spLocks noGrp="1"/>
          </p:cNvSpPr>
          <p:nvPr>
            <p:ph type="body" sz="quarter" idx="34" hasCustomPrompt="1"/>
          </p:nvPr>
        </p:nvSpPr>
        <p:spPr>
          <a:xfrm>
            <a:off x="550863" y="4970219"/>
            <a:ext cx="7864267"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7" name="Text Placeholder 11">
            <a:extLst>
              <a:ext uri="{FF2B5EF4-FFF2-40B4-BE49-F238E27FC236}">
                <a16:creationId xmlns:a16="http://schemas.microsoft.com/office/drawing/2014/main" id="{6EBFC8E7-A302-2A40-29E2-387891F8D172}"/>
              </a:ext>
            </a:extLst>
          </p:cNvPr>
          <p:cNvSpPr>
            <a:spLocks noGrp="1"/>
          </p:cNvSpPr>
          <p:nvPr>
            <p:ph type="body" sz="quarter" idx="35" hasCustomPrompt="1"/>
          </p:nvPr>
        </p:nvSpPr>
        <p:spPr>
          <a:xfrm>
            <a:off x="550863" y="5562833"/>
            <a:ext cx="7864267"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grpSp>
        <p:nvGrpSpPr>
          <p:cNvPr id="26" name="Group 37">
            <a:extLst>
              <a:ext uri="{FF2B5EF4-FFF2-40B4-BE49-F238E27FC236}">
                <a16:creationId xmlns:a16="http://schemas.microsoft.com/office/drawing/2014/main" id="{53BE6C05-5D86-6480-BCFF-00B6A0097B3E}"/>
              </a:ext>
            </a:extLst>
          </p:cNvPr>
          <p:cNvGrpSpPr/>
          <p:nvPr userDrawn="1"/>
        </p:nvGrpSpPr>
        <p:grpSpPr>
          <a:xfrm>
            <a:off x="11770322" y="176700"/>
            <a:ext cx="260230" cy="240782"/>
            <a:chOff x="5481638" y="2859088"/>
            <a:chExt cx="1231900" cy="1139825"/>
          </a:xfrm>
          <a:solidFill>
            <a:schemeClr val="tx2"/>
          </a:solidFill>
        </p:grpSpPr>
        <p:sp>
          <p:nvSpPr>
            <p:cNvPr id="27" name="Freeform 320">
              <a:extLst>
                <a:ext uri="{FF2B5EF4-FFF2-40B4-BE49-F238E27FC236}">
                  <a16:creationId xmlns:a16="http://schemas.microsoft.com/office/drawing/2014/main" id="{9BF9BFD3-9C98-1E9E-8389-4385EF59B18A}"/>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321">
              <a:extLst>
                <a:ext uri="{FF2B5EF4-FFF2-40B4-BE49-F238E27FC236}">
                  <a16:creationId xmlns:a16="http://schemas.microsoft.com/office/drawing/2014/main" id="{5809DFC4-49EE-1A10-162A-FC3DD28728B0}"/>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12" name="Date Placeholder 11">
            <a:extLst>
              <a:ext uri="{FF2B5EF4-FFF2-40B4-BE49-F238E27FC236}">
                <a16:creationId xmlns:a16="http://schemas.microsoft.com/office/drawing/2014/main" id="{A3F6488A-CAB4-6541-29F6-3A2E76715A85}"/>
              </a:ext>
            </a:extLst>
          </p:cNvPr>
          <p:cNvSpPr>
            <a:spLocks noGrp="1"/>
          </p:cNvSpPr>
          <p:nvPr>
            <p:ph type="dt" sz="half" idx="36"/>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18" name="Footer Placeholder 17">
            <a:extLst>
              <a:ext uri="{FF2B5EF4-FFF2-40B4-BE49-F238E27FC236}">
                <a16:creationId xmlns:a16="http://schemas.microsoft.com/office/drawing/2014/main" id="{99BB95D8-AC2B-18E6-9397-FD8ADCAD7F68}"/>
              </a:ext>
            </a:extLst>
          </p:cNvPr>
          <p:cNvSpPr>
            <a:spLocks noGrp="1"/>
          </p:cNvSpPr>
          <p:nvPr>
            <p:ph type="ftr" sz="quarter" idx="37"/>
          </p:nvPr>
        </p:nvSpPr>
        <p:spPr/>
        <p:txBody>
          <a:bodyPr/>
          <a:lstStyle/>
          <a:p>
            <a:pPr>
              <a:spcBef>
                <a:spcPts val="1000"/>
              </a:spcBef>
              <a:buFont typeface="Arial" panose="020B0604020202020204" pitchFamily="34" charset="0"/>
              <a:buNone/>
            </a:pPr>
            <a:r>
              <a:rPr lang="en-US"/>
              <a:t>Presentation Title | Author | Date</a:t>
            </a:r>
          </a:p>
        </p:txBody>
      </p:sp>
      <p:sp>
        <p:nvSpPr>
          <p:cNvPr id="20" name="Slide Number Placeholder 19">
            <a:extLst>
              <a:ext uri="{FF2B5EF4-FFF2-40B4-BE49-F238E27FC236}">
                <a16:creationId xmlns:a16="http://schemas.microsoft.com/office/drawing/2014/main" id="{0E06B285-6EB0-DE84-8F7F-F129AC19B4A5}"/>
              </a:ext>
            </a:extLst>
          </p:cNvPr>
          <p:cNvSpPr>
            <a:spLocks noGrp="1"/>
          </p:cNvSpPr>
          <p:nvPr>
            <p:ph type="sldNum" sz="quarter" idx="38"/>
          </p:nvPr>
        </p:nvSpPr>
        <p:spPr/>
        <p:txBody>
          <a:bodyPr/>
          <a:lstStyle/>
          <a:p>
            <a:pPr algn="r"/>
            <a:fld id="{5D9A5160-6218-4E5A-B9E6-B93E3DAE377C}" type="slidenum">
              <a:rPr lang="en-US" smtClean="0"/>
              <a:pPr algn="r"/>
              <a:t>‹#›</a:t>
            </a:fld>
            <a:endParaRPr lang="en-US"/>
          </a:p>
        </p:txBody>
      </p:sp>
      <p:sp>
        <p:nvSpPr>
          <p:cNvPr id="2" name="Rectangle 1">
            <a:extLst>
              <a:ext uri="{FF2B5EF4-FFF2-40B4-BE49-F238E27FC236}">
                <a16:creationId xmlns:a16="http://schemas.microsoft.com/office/drawing/2014/main" id="{69886268-F353-435D-CEAD-1348FFCE6809}"/>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11519294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900C123-9D30-0EBC-5FF8-AB8833A92E04}"/>
              </a:ext>
            </a:extLst>
          </p:cNvPr>
          <p:cNvSpPr/>
          <p:nvPr userDrawn="1"/>
        </p:nvSpPr>
        <p:spPr>
          <a:xfrm rot="16200000" flipV="1">
            <a:off x="6640013" y="1306009"/>
            <a:ext cx="6857998" cy="4245983"/>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6" name="Title Placeholder 4">
            <a:extLst>
              <a:ext uri="{FF2B5EF4-FFF2-40B4-BE49-F238E27FC236}">
                <a16:creationId xmlns:a16="http://schemas.microsoft.com/office/drawing/2014/main" id="{209B8EC1-20CC-BF3D-C600-67F5490684AD}"/>
              </a:ext>
            </a:extLst>
          </p:cNvPr>
          <p:cNvSpPr>
            <a:spLocks noGrp="1"/>
          </p:cNvSpPr>
          <p:nvPr>
            <p:ph type="title"/>
          </p:nvPr>
        </p:nvSpPr>
        <p:spPr>
          <a:xfrm>
            <a:off x="551383" y="549274"/>
            <a:ext cx="6954535" cy="1079526"/>
          </a:xfrm>
          <a:prstGeom prst="rect">
            <a:avLst/>
          </a:prstGeom>
        </p:spPr>
        <p:txBody>
          <a:bodyPr vert="horz" lIns="0" tIns="0" rIns="0" bIns="180000" rtlCol="0" anchor="t" anchorCtr="0">
            <a:noAutofit/>
          </a:bodyPr>
          <a:lstStyle>
            <a:lvl1pPr>
              <a:defRPr sz="3200"/>
            </a:lvl1pPr>
          </a:lstStyle>
          <a:p>
            <a:r>
              <a:rPr lang="en-US"/>
              <a:t>Click to edit </a:t>
            </a:r>
            <a:br>
              <a:rPr lang="en-US"/>
            </a:br>
            <a:r>
              <a:rPr lang="en-US"/>
              <a:t>Master title style</a:t>
            </a:r>
            <a:endParaRPr lang="de-DE"/>
          </a:p>
        </p:txBody>
      </p:sp>
      <p:grpSp>
        <p:nvGrpSpPr>
          <p:cNvPr id="18" name="Group 37">
            <a:extLst>
              <a:ext uri="{FF2B5EF4-FFF2-40B4-BE49-F238E27FC236}">
                <a16:creationId xmlns:a16="http://schemas.microsoft.com/office/drawing/2014/main" id="{EAB09A99-143F-FC31-39FF-7DF7B4ACA5CF}"/>
              </a:ext>
            </a:extLst>
          </p:cNvPr>
          <p:cNvGrpSpPr/>
          <p:nvPr userDrawn="1"/>
        </p:nvGrpSpPr>
        <p:grpSpPr>
          <a:xfrm>
            <a:off x="11770322" y="176700"/>
            <a:ext cx="260230" cy="240782"/>
            <a:chOff x="5481638" y="2859088"/>
            <a:chExt cx="1231900" cy="1139825"/>
          </a:xfrm>
          <a:solidFill>
            <a:schemeClr val="bg2"/>
          </a:solidFill>
        </p:grpSpPr>
        <p:sp>
          <p:nvSpPr>
            <p:cNvPr id="19" name="Freeform 320">
              <a:extLst>
                <a:ext uri="{FF2B5EF4-FFF2-40B4-BE49-F238E27FC236}">
                  <a16:creationId xmlns:a16="http://schemas.microsoft.com/office/drawing/2014/main" id="{87F6F8F7-5BC0-8EDE-8130-67B046E555CF}"/>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321">
              <a:extLst>
                <a:ext uri="{FF2B5EF4-FFF2-40B4-BE49-F238E27FC236}">
                  <a16:creationId xmlns:a16="http://schemas.microsoft.com/office/drawing/2014/main" id="{59BC8A90-2223-E3B3-3D95-0EBCFB812F23}"/>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5" name="Text Placeholder 9">
            <a:extLst>
              <a:ext uri="{FF2B5EF4-FFF2-40B4-BE49-F238E27FC236}">
                <a16:creationId xmlns:a16="http://schemas.microsoft.com/office/drawing/2014/main" id="{0006D63F-2197-1A24-3735-CA37C4A4A14C}"/>
              </a:ext>
            </a:extLst>
          </p:cNvPr>
          <p:cNvSpPr>
            <a:spLocks noGrp="1"/>
          </p:cNvSpPr>
          <p:nvPr>
            <p:ph type="body" sz="quarter" idx="27"/>
          </p:nvPr>
        </p:nvSpPr>
        <p:spPr>
          <a:xfrm>
            <a:off x="550864" y="1628800"/>
            <a:ext cx="6954208"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3" name="Content Placeholder 8">
            <a:extLst>
              <a:ext uri="{FF2B5EF4-FFF2-40B4-BE49-F238E27FC236}">
                <a16:creationId xmlns:a16="http://schemas.microsoft.com/office/drawing/2014/main" id="{D4F137F2-6A08-C27E-2143-F6079A11E479}"/>
              </a:ext>
            </a:extLst>
          </p:cNvPr>
          <p:cNvSpPr>
            <a:spLocks noGrp="1"/>
          </p:cNvSpPr>
          <p:nvPr>
            <p:ph sz="quarter" idx="31"/>
          </p:nvPr>
        </p:nvSpPr>
        <p:spPr>
          <a:xfrm>
            <a:off x="550862" y="2481263"/>
            <a:ext cx="6954207" cy="3844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2" name="Date Placeholder 1">
            <a:extLst>
              <a:ext uri="{FF2B5EF4-FFF2-40B4-BE49-F238E27FC236}">
                <a16:creationId xmlns:a16="http://schemas.microsoft.com/office/drawing/2014/main" id="{8EC7D848-628A-3542-5D71-A41D6A108D8B}"/>
              </a:ext>
            </a:extLst>
          </p:cNvPr>
          <p:cNvSpPr>
            <a:spLocks noGrp="1"/>
          </p:cNvSpPr>
          <p:nvPr>
            <p:ph type="dt" sz="half" idx="32"/>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62129936-C1F3-DC1E-2AB9-240E827C7528}"/>
              </a:ext>
            </a:extLst>
          </p:cNvPr>
          <p:cNvSpPr>
            <a:spLocks noGrp="1"/>
          </p:cNvSpPr>
          <p:nvPr>
            <p:ph type="ftr" sz="quarter" idx="33"/>
          </p:nvPr>
        </p:nvSpPr>
        <p:spPr/>
        <p:txBody>
          <a:bodyPr/>
          <a:lstStyle/>
          <a:p>
            <a:pPr>
              <a:spcBef>
                <a:spcPts val="1000"/>
              </a:spcBef>
              <a:buFont typeface="Arial" panose="020B0604020202020204" pitchFamily="34" charset="0"/>
              <a:buNone/>
            </a:pPr>
            <a:r>
              <a:rPr lang="en-US"/>
              <a:t>Presentation Title | Author | Date</a:t>
            </a:r>
          </a:p>
        </p:txBody>
      </p:sp>
      <p:sp>
        <p:nvSpPr>
          <p:cNvPr id="6" name="Slide Number Placeholder 5">
            <a:extLst>
              <a:ext uri="{FF2B5EF4-FFF2-40B4-BE49-F238E27FC236}">
                <a16:creationId xmlns:a16="http://schemas.microsoft.com/office/drawing/2014/main" id="{58E69CD7-D176-8D78-6FBC-5D76BDF9DEE4}"/>
              </a:ext>
            </a:extLst>
          </p:cNvPr>
          <p:cNvSpPr>
            <a:spLocks noGrp="1"/>
          </p:cNvSpPr>
          <p:nvPr>
            <p:ph type="sldNum" sz="quarter" idx="34"/>
          </p:nvPr>
        </p:nvSpPr>
        <p:spPr/>
        <p:txBody>
          <a:bodyPr/>
          <a:lstStyle/>
          <a:p>
            <a:pPr algn="r"/>
            <a:fld id="{5D9A5160-6218-4E5A-B9E6-B93E3DAE377C}" type="slidenum">
              <a:rPr lang="en-US" smtClean="0"/>
              <a:pPr algn="r"/>
              <a:t>‹#›</a:t>
            </a:fld>
            <a:endParaRPr lang="en-US"/>
          </a:p>
        </p:txBody>
      </p:sp>
      <p:sp>
        <p:nvSpPr>
          <p:cNvPr id="7" name="Rectangle 6">
            <a:extLst>
              <a:ext uri="{FF2B5EF4-FFF2-40B4-BE49-F238E27FC236}">
                <a16:creationId xmlns:a16="http://schemas.microsoft.com/office/drawing/2014/main" id="{3EC4BE00-BCF6-B0C1-243E-F1020DB4193B}"/>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427131161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4 Short">
    <p:bg>
      <p:bgPr>
        <a:solidFill>
          <a:schemeClr val="accent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900C123-9D30-0EBC-5FF8-AB8833A92E04}"/>
              </a:ext>
            </a:extLst>
          </p:cNvPr>
          <p:cNvSpPr/>
          <p:nvPr userDrawn="1"/>
        </p:nvSpPr>
        <p:spPr>
          <a:xfrm rot="16200000" flipV="1">
            <a:off x="6640013" y="1306009"/>
            <a:ext cx="6857998" cy="4245983"/>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18" name="Group 37">
            <a:extLst>
              <a:ext uri="{FF2B5EF4-FFF2-40B4-BE49-F238E27FC236}">
                <a16:creationId xmlns:a16="http://schemas.microsoft.com/office/drawing/2014/main" id="{EAB09A99-143F-FC31-39FF-7DF7B4ACA5CF}"/>
              </a:ext>
            </a:extLst>
          </p:cNvPr>
          <p:cNvGrpSpPr/>
          <p:nvPr userDrawn="1"/>
        </p:nvGrpSpPr>
        <p:grpSpPr>
          <a:xfrm>
            <a:off x="11770322" y="176700"/>
            <a:ext cx="260230" cy="240782"/>
            <a:chOff x="5481638" y="2859088"/>
            <a:chExt cx="1231900" cy="1139825"/>
          </a:xfrm>
          <a:solidFill>
            <a:schemeClr val="bg1"/>
          </a:solidFill>
        </p:grpSpPr>
        <p:sp>
          <p:nvSpPr>
            <p:cNvPr id="19" name="Freeform 320">
              <a:extLst>
                <a:ext uri="{FF2B5EF4-FFF2-40B4-BE49-F238E27FC236}">
                  <a16:creationId xmlns:a16="http://schemas.microsoft.com/office/drawing/2014/main" id="{87F6F8F7-5BC0-8EDE-8130-67B046E555CF}"/>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321">
              <a:extLst>
                <a:ext uri="{FF2B5EF4-FFF2-40B4-BE49-F238E27FC236}">
                  <a16:creationId xmlns:a16="http://schemas.microsoft.com/office/drawing/2014/main" id="{59BC8A90-2223-E3B3-3D95-0EBCFB812F23}"/>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 name="Text Placeholder 9">
            <a:extLst>
              <a:ext uri="{FF2B5EF4-FFF2-40B4-BE49-F238E27FC236}">
                <a16:creationId xmlns:a16="http://schemas.microsoft.com/office/drawing/2014/main" id="{C5C73E3C-D75E-66D3-ED41-0DABD5647A55}"/>
              </a:ext>
            </a:extLst>
          </p:cNvPr>
          <p:cNvSpPr>
            <a:spLocks noGrp="1"/>
          </p:cNvSpPr>
          <p:nvPr>
            <p:ph type="body" sz="quarter" idx="22"/>
          </p:nvPr>
        </p:nvSpPr>
        <p:spPr>
          <a:xfrm>
            <a:off x="550864" y="1262636"/>
            <a:ext cx="6982372"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4" name="Title Placeholder 4">
            <a:extLst>
              <a:ext uri="{FF2B5EF4-FFF2-40B4-BE49-F238E27FC236}">
                <a16:creationId xmlns:a16="http://schemas.microsoft.com/office/drawing/2014/main" id="{777CBDD7-4145-ED5D-7CFE-D17A6B5D698A}"/>
              </a:ext>
            </a:extLst>
          </p:cNvPr>
          <p:cNvSpPr>
            <a:spLocks noGrp="1"/>
          </p:cNvSpPr>
          <p:nvPr>
            <p:ph type="title"/>
          </p:nvPr>
        </p:nvSpPr>
        <p:spPr>
          <a:xfrm>
            <a:off x="551384" y="549274"/>
            <a:ext cx="6982373"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6" name="Content Placeholder 6">
            <a:extLst>
              <a:ext uri="{FF2B5EF4-FFF2-40B4-BE49-F238E27FC236}">
                <a16:creationId xmlns:a16="http://schemas.microsoft.com/office/drawing/2014/main" id="{EFB946FD-BA69-131F-1F5E-A7212F0D1A90}"/>
              </a:ext>
            </a:extLst>
          </p:cNvPr>
          <p:cNvSpPr>
            <a:spLocks noGrp="1"/>
          </p:cNvSpPr>
          <p:nvPr>
            <p:ph sz="quarter" idx="27"/>
          </p:nvPr>
        </p:nvSpPr>
        <p:spPr>
          <a:xfrm>
            <a:off x="550863" y="2004165"/>
            <a:ext cx="6982701" cy="43156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2" name="Date Placeholder 1">
            <a:extLst>
              <a:ext uri="{FF2B5EF4-FFF2-40B4-BE49-F238E27FC236}">
                <a16:creationId xmlns:a16="http://schemas.microsoft.com/office/drawing/2014/main" id="{313446B7-9DD0-789F-9EA7-4F66D85EF47C}"/>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5" name="Footer Placeholder 4">
            <a:extLst>
              <a:ext uri="{FF2B5EF4-FFF2-40B4-BE49-F238E27FC236}">
                <a16:creationId xmlns:a16="http://schemas.microsoft.com/office/drawing/2014/main" id="{D61CBF38-EC7B-5E49-A5B3-D278BA39EBC0}"/>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7" name="Slide Number Placeholder 6">
            <a:extLst>
              <a:ext uri="{FF2B5EF4-FFF2-40B4-BE49-F238E27FC236}">
                <a16:creationId xmlns:a16="http://schemas.microsoft.com/office/drawing/2014/main" id="{E1C8EF69-F7BC-5B26-B5A0-CCD025530564}"/>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
        <p:nvSpPr>
          <p:cNvPr id="8" name="Rectangle 7">
            <a:extLst>
              <a:ext uri="{FF2B5EF4-FFF2-40B4-BE49-F238E27FC236}">
                <a16:creationId xmlns:a16="http://schemas.microsoft.com/office/drawing/2014/main" id="{CDAD7004-4320-7B89-4CEB-6B9646B3BDF3}"/>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758061481"/>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AEFDD5A-0E10-35E6-046E-79E61257DDF1}"/>
              </a:ext>
            </a:extLst>
          </p:cNvPr>
          <p:cNvSpPr/>
          <p:nvPr userDrawn="1"/>
        </p:nvSpPr>
        <p:spPr>
          <a:xfrm rot="16200000" flipV="1">
            <a:off x="7103001" y="1768998"/>
            <a:ext cx="6857998" cy="3320006"/>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9" name="Title Placeholder 4">
            <a:extLst>
              <a:ext uri="{FF2B5EF4-FFF2-40B4-BE49-F238E27FC236}">
                <a16:creationId xmlns:a16="http://schemas.microsoft.com/office/drawing/2014/main" id="{B2CAD7C1-112F-E39D-26AD-C3CD4FC2D4FC}"/>
              </a:ext>
            </a:extLst>
          </p:cNvPr>
          <p:cNvSpPr>
            <a:spLocks noGrp="1"/>
          </p:cNvSpPr>
          <p:nvPr>
            <p:ph type="title"/>
          </p:nvPr>
        </p:nvSpPr>
        <p:spPr>
          <a:xfrm>
            <a:off x="551383" y="549274"/>
            <a:ext cx="7903552" cy="1079526"/>
          </a:xfrm>
          <a:prstGeom prst="rect">
            <a:avLst/>
          </a:prstGeom>
        </p:spPr>
        <p:txBody>
          <a:bodyPr vert="horz" lIns="0" tIns="0" rIns="0" bIns="180000" rtlCol="0" anchor="t" anchorCtr="0">
            <a:noAutofit/>
          </a:bodyPr>
          <a:lstStyle>
            <a:lvl1pPr>
              <a:defRPr sz="3200"/>
            </a:lvl1pPr>
          </a:lstStyle>
          <a:p>
            <a:r>
              <a:rPr lang="en-US"/>
              <a:t>Click to edit </a:t>
            </a:r>
            <a:br>
              <a:rPr lang="en-US"/>
            </a:br>
            <a:r>
              <a:rPr lang="en-US"/>
              <a:t>Master title style</a:t>
            </a:r>
            <a:endParaRPr lang="de-DE"/>
          </a:p>
        </p:txBody>
      </p:sp>
      <p:grpSp>
        <p:nvGrpSpPr>
          <p:cNvPr id="20" name="Group 37">
            <a:extLst>
              <a:ext uri="{FF2B5EF4-FFF2-40B4-BE49-F238E27FC236}">
                <a16:creationId xmlns:a16="http://schemas.microsoft.com/office/drawing/2014/main" id="{AA1EA1F2-A678-B9A4-119A-DA3923B39A3A}"/>
              </a:ext>
            </a:extLst>
          </p:cNvPr>
          <p:cNvGrpSpPr/>
          <p:nvPr userDrawn="1"/>
        </p:nvGrpSpPr>
        <p:grpSpPr>
          <a:xfrm>
            <a:off x="11770322" y="176700"/>
            <a:ext cx="260230" cy="240782"/>
            <a:chOff x="5481638" y="2859088"/>
            <a:chExt cx="1231900" cy="1139825"/>
          </a:xfrm>
          <a:solidFill>
            <a:schemeClr val="bg2"/>
          </a:solidFill>
        </p:grpSpPr>
        <p:sp>
          <p:nvSpPr>
            <p:cNvPr id="21" name="Freeform 320">
              <a:extLst>
                <a:ext uri="{FF2B5EF4-FFF2-40B4-BE49-F238E27FC236}">
                  <a16:creationId xmlns:a16="http://schemas.microsoft.com/office/drawing/2014/main" id="{F2CAAAB8-8F85-36D6-90A3-F9EF7CA3A4F1}"/>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321">
              <a:extLst>
                <a:ext uri="{FF2B5EF4-FFF2-40B4-BE49-F238E27FC236}">
                  <a16:creationId xmlns:a16="http://schemas.microsoft.com/office/drawing/2014/main" id="{5CFC2EFB-5E04-2EE5-FF07-1211D0C87D5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5" name="Text Placeholder 9">
            <a:extLst>
              <a:ext uri="{FF2B5EF4-FFF2-40B4-BE49-F238E27FC236}">
                <a16:creationId xmlns:a16="http://schemas.microsoft.com/office/drawing/2014/main" id="{7E82EFF4-D378-24C0-1119-08EFB390B020}"/>
              </a:ext>
            </a:extLst>
          </p:cNvPr>
          <p:cNvSpPr>
            <a:spLocks noGrp="1"/>
          </p:cNvSpPr>
          <p:nvPr>
            <p:ph type="body" sz="quarter" idx="27"/>
          </p:nvPr>
        </p:nvSpPr>
        <p:spPr>
          <a:xfrm>
            <a:off x="550863" y="1628800"/>
            <a:ext cx="7903181"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3" name="Content Placeholder 8">
            <a:extLst>
              <a:ext uri="{FF2B5EF4-FFF2-40B4-BE49-F238E27FC236}">
                <a16:creationId xmlns:a16="http://schemas.microsoft.com/office/drawing/2014/main" id="{029BC77C-9422-0B93-9FE8-450B5AE632BA}"/>
              </a:ext>
            </a:extLst>
          </p:cNvPr>
          <p:cNvSpPr>
            <a:spLocks noGrp="1"/>
          </p:cNvSpPr>
          <p:nvPr>
            <p:ph sz="quarter" idx="31"/>
          </p:nvPr>
        </p:nvSpPr>
        <p:spPr>
          <a:xfrm>
            <a:off x="550862" y="2481263"/>
            <a:ext cx="7903181" cy="3844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2" name="Date Placeholder 1">
            <a:extLst>
              <a:ext uri="{FF2B5EF4-FFF2-40B4-BE49-F238E27FC236}">
                <a16:creationId xmlns:a16="http://schemas.microsoft.com/office/drawing/2014/main" id="{E915AA4A-40D0-97CF-F18C-76AC6C5A3F83}"/>
              </a:ext>
            </a:extLst>
          </p:cNvPr>
          <p:cNvSpPr>
            <a:spLocks noGrp="1"/>
          </p:cNvSpPr>
          <p:nvPr>
            <p:ph type="dt" sz="half" idx="32"/>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6FEEB955-309E-6EEA-E12F-02CD4E6AD14F}"/>
              </a:ext>
            </a:extLst>
          </p:cNvPr>
          <p:cNvSpPr>
            <a:spLocks noGrp="1"/>
          </p:cNvSpPr>
          <p:nvPr>
            <p:ph type="ftr" sz="quarter" idx="33"/>
          </p:nvPr>
        </p:nvSpPr>
        <p:spPr/>
        <p:txBody>
          <a:bodyPr/>
          <a:lstStyle/>
          <a:p>
            <a:pPr>
              <a:spcBef>
                <a:spcPts val="1000"/>
              </a:spcBef>
              <a:buFont typeface="Arial" panose="020B0604020202020204" pitchFamily="34" charset="0"/>
              <a:buNone/>
            </a:pPr>
            <a:r>
              <a:rPr lang="en-US"/>
              <a:t>Presentation Title | Author | Date</a:t>
            </a:r>
          </a:p>
        </p:txBody>
      </p:sp>
      <p:sp>
        <p:nvSpPr>
          <p:cNvPr id="6" name="Slide Number Placeholder 5">
            <a:extLst>
              <a:ext uri="{FF2B5EF4-FFF2-40B4-BE49-F238E27FC236}">
                <a16:creationId xmlns:a16="http://schemas.microsoft.com/office/drawing/2014/main" id="{152408FA-A138-0159-955B-15195A5EBE4D}"/>
              </a:ext>
            </a:extLst>
          </p:cNvPr>
          <p:cNvSpPr>
            <a:spLocks noGrp="1"/>
          </p:cNvSpPr>
          <p:nvPr>
            <p:ph type="sldNum" sz="quarter" idx="34"/>
          </p:nvPr>
        </p:nvSpPr>
        <p:spPr/>
        <p:txBody>
          <a:bodyPr/>
          <a:lstStyle/>
          <a:p>
            <a:pPr algn="r"/>
            <a:fld id="{5D9A5160-6218-4E5A-B9E6-B93E3DAE377C}" type="slidenum">
              <a:rPr lang="en-US" smtClean="0"/>
              <a:pPr algn="r"/>
              <a:t>‹#›</a:t>
            </a:fld>
            <a:endParaRPr lang="en-US"/>
          </a:p>
        </p:txBody>
      </p:sp>
      <p:sp>
        <p:nvSpPr>
          <p:cNvPr id="7" name="Rectangle 6">
            <a:extLst>
              <a:ext uri="{FF2B5EF4-FFF2-40B4-BE49-F238E27FC236}">
                <a16:creationId xmlns:a16="http://schemas.microsoft.com/office/drawing/2014/main" id="{C794443B-87C7-7D4B-82D5-766B3E9D72CC}"/>
              </a:ext>
            </a:extLst>
          </p:cNvPr>
          <p:cNvSpPr/>
          <p:nvPr userDrawn="1"/>
        </p:nvSpPr>
        <p:spPr>
          <a:xfrm>
            <a:off x="8380317" y="6650661"/>
            <a:ext cx="1427434" cy="123111"/>
          </a:xfrm>
          <a:prstGeom prst="rect">
            <a:avLst/>
          </a:prstGeom>
        </p:spPr>
        <p:txBody>
          <a:bodyPr wrap="none" lIns="0" tIns="0" rIns="0" bIns="0" anchor="ctr" anchorCtr="0">
            <a:noAutofit/>
          </a:bodyPr>
          <a:lstStyle/>
          <a:p>
            <a:pPr lvl="0" algn="r">
              <a:spcBef>
                <a:spcPts val="1000"/>
              </a:spcBef>
              <a:buFont typeface="Arial" panose="020B0604020202020204" pitchFamily="34" charset="0"/>
              <a:buNone/>
            </a:pPr>
            <a:r>
              <a:rPr lang="pl-PL" sz="800" noProof="0">
                <a:solidFill>
                  <a:schemeClr val="bg1">
                    <a:lumMod val="65000"/>
                  </a:schemeClr>
                </a:solidFill>
              </a:rPr>
              <a:t>Company Confidential</a:t>
            </a:r>
            <a:endParaRPr lang="en-PL" sz="800">
              <a:solidFill>
                <a:schemeClr val="bg1">
                  <a:lumMod val="65000"/>
                </a:schemeClr>
              </a:solidFill>
            </a:endParaRPr>
          </a:p>
        </p:txBody>
      </p:sp>
    </p:spTree>
    <p:extLst>
      <p:ext uri="{BB962C8B-B14F-4D97-AF65-F5344CB8AC3E}">
        <p14:creationId xmlns:p14="http://schemas.microsoft.com/office/powerpoint/2010/main" val="39959704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5 Shor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AEFDD5A-0E10-35E6-046E-79E61257DDF1}"/>
              </a:ext>
            </a:extLst>
          </p:cNvPr>
          <p:cNvSpPr/>
          <p:nvPr userDrawn="1"/>
        </p:nvSpPr>
        <p:spPr>
          <a:xfrm rot="16200000" flipV="1">
            <a:off x="7103001" y="1768998"/>
            <a:ext cx="6857998" cy="3320006"/>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20" name="Group 37">
            <a:extLst>
              <a:ext uri="{FF2B5EF4-FFF2-40B4-BE49-F238E27FC236}">
                <a16:creationId xmlns:a16="http://schemas.microsoft.com/office/drawing/2014/main" id="{AA1EA1F2-A678-B9A4-119A-DA3923B39A3A}"/>
              </a:ext>
            </a:extLst>
          </p:cNvPr>
          <p:cNvGrpSpPr/>
          <p:nvPr userDrawn="1"/>
        </p:nvGrpSpPr>
        <p:grpSpPr>
          <a:xfrm>
            <a:off x="11770322" y="176700"/>
            <a:ext cx="260230" cy="240782"/>
            <a:chOff x="5481638" y="2859088"/>
            <a:chExt cx="1231900" cy="1139825"/>
          </a:xfrm>
          <a:solidFill>
            <a:schemeClr val="bg1"/>
          </a:solidFill>
        </p:grpSpPr>
        <p:sp>
          <p:nvSpPr>
            <p:cNvPr id="21" name="Freeform 320">
              <a:extLst>
                <a:ext uri="{FF2B5EF4-FFF2-40B4-BE49-F238E27FC236}">
                  <a16:creationId xmlns:a16="http://schemas.microsoft.com/office/drawing/2014/main" id="{F2CAAAB8-8F85-36D6-90A3-F9EF7CA3A4F1}"/>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321">
              <a:extLst>
                <a:ext uri="{FF2B5EF4-FFF2-40B4-BE49-F238E27FC236}">
                  <a16:creationId xmlns:a16="http://schemas.microsoft.com/office/drawing/2014/main" id="{5CFC2EFB-5E04-2EE5-FF07-1211D0C87D5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ext Placeholder 9">
            <a:extLst>
              <a:ext uri="{FF2B5EF4-FFF2-40B4-BE49-F238E27FC236}">
                <a16:creationId xmlns:a16="http://schemas.microsoft.com/office/drawing/2014/main" id="{3F08B4FE-1E12-115A-17DD-C98CB3E9F65F}"/>
              </a:ext>
            </a:extLst>
          </p:cNvPr>
          <p:cNvSpPr>
            <a:spLocks noGrp="1"/>
          </p:cNvSpPr>
          <p:nvPr>
            <p:ph type="body" sz="quarter" idx="22"/>
          </p:nvPr>
        </p:nvSpPr>
        <p:spPr>
          <a:xfrm>
            <a:off x="550864" y="1262636"/>
            <a:ext cx="7883082"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3" name="Title Placeholder 4">
            <a:extLst>
              <a:ext uri="{FF2B5EF4-FFF2-40B4-BE49-F238E27FC236}">
                <a16:creationId xmlns:a16="http://schemas.microsoft.com/office/drawing/2014/main" id="{C7DB4143-7B52-51CD-51A7-C7B3BA49A78F}"/>
              </a:ext>
            </a:extLst>
          </p:cNvPr>
          <p:cNvSpPr>
            <a:spLocks noGrp="1"/>
          </p:cNvSpPr>
          <p:nvPr>
            <p:ph type="title"/>
          </p:nvPr>
        </p:nvSpPr>
        <p:spPr>
          <a:xfrm>
            <a:off x="551384" y="549274"/>
            <a:ext cx="7883083"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4" name="Content Placeholder 6">
            <a:extLst>
              <a:ext uri="{FF2B5EF4-FFF2-40B4-BE49-F238E27FC236}">
                <a16:creationId xmlns:a16="http://schemas.microsoft.com/office/drawing/2014/main" id="{95EE5F6B-C176-8622-2E3C-F169B137F075}"/>
              </a:ext>
            </a:extLst>
          </p:cNvPr>
          <p:cNvSpPr>
            <a:spLocks noGrp="1"/>
          </p:cNvSpPr>
          <p:nvPr>
            <p:ph sz="quarter" idx="27"/>
          </p:nvPr>
        </p:nvSpPr>
        <p:spPr>
          <a:xfrm>
            <a:off x="550863" y="2004165"/>
            <a:ext cx="7883453" cy="43156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Date Placeholder 4">
            <a:extLst>
              <a:ext uri="{FF2B5EF4-FFF2-40B4-BE49-F238E27FC236}">
                <a16:creationId xmlns:a16="http://schemas.microsoft.com/office/drawing/2014/main" id="{40D3A87E-C943-55D8-9C13-65EAEBD05800}"/>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81CA7B25-F383-6F1F-1D2E-1495EB491931}"/>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7" name="Slide Number Placeholder 6">
            <a:extLst>
              <a:ext uri="{FF2B5EF4-FFF2-40B4-BE49-F238E27FC236}">
                <a16:creationId xmlns:a16="http://schemas.microsoft.com/office/drawing/2014/main" id="{894C4004-FB4B-9DE0-50CD-D56B4A733DB9}"/>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
        <p:nvSpPr>
          <p:cNvPr id="8" name="Rectangle 7">
            <a:extLst>
              <a:ext uri="{FF2B5EF4-FFF2-40B4-BE49-F238E27FC236}">
                <a16:creationId xmlns:a16="http://schemas.microsoft.com/office/drawing/2014/main" id="{81A77A77-4CDA-2760-D139-3D964F2445D9}"/>
              </a:ext>
            </a:extLst>
          </p:cNvPr>
          <p:cNvSpPr/>
          <p:nvPr userDrawn="1"/>
        </p:nvSpPr>
        <p:spPr>
          <a:xfrm>
            <a:off x="8380317" y="6650661"/>
            <a:ext cx="1427434" cy="123111"/>
          </a:xfrm>
          <a:prstGeom prst="rect">
            <a:avLst/>
          </a:prstGeom>
        </p:spPr>
        <p:txBody>
          <a:bodyPr wrap="none" lIns="0" tIns="0" rIns="0" bIns="0" anchor="ctr" anchorCtr="0">
            <a:noAutofit/>
          </a:bodyPr>
          <a:lstStyle/>
          <a:p>
            <a:pPr lvl="0" algn="r">
              <a:spcBef>
                <a:spcPts val="1000"/>
              </a:spcBef>
              <a:buFont typeface="Arial" panose="020B0604020202020204" pitchFamily="34" charset="0"/>
              <a:buNone/>
            </a:pPr>
            <a:r>
              <a:rPr lang="pl-PL" sz="800" noProof="0">
                <a:solidFill>
                  <a:schemeClr val="bg1">
                    <a:lumMod val="65000"/>
                  </a:schemeClr>
                </a:solidFill>
              </a:rPr>
              <a:t>Company Confidential</a:t>
            </a:r>
            <a:endParaRPr lang="en-PL" sz="800">
              <a:solidFill>
                <a:schemeClr val="bg1">
                  <a:lumMod val="65000"/>
                </a:schemeClr>
              </a:solidFill>
            </a:endParaRPr>
          </a:p>
        </p:txBody>
      </p:sp>
    </p:spTree>
    <p:extLst>
      <p:ext uri="{BB962C8B-B14F-4D97-AF65-F5344CB8AC3E}">
        <p14:creationId xmlns:p14="http://schemas.microsoft.com/office/powerpoint/2010/main" val="4443983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6">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4142192-00F6-71C9-9A77-489CD275D234}"/>
              </a:ext>
            </a:extLst>
          </p:cNvPr>
          <p:cNvSpPr/>
          <p:nvPr userDrawn="1"/>
        </p:nvSpPr>
        <p:spPr>
          <a:xfrm rot="16200000" flipV="1">
            <a:off x="7563095" y="2229091"/>
            <a:ext cx="6857998" cy="2399819"/>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4" name="Title Placeholder 4">
            <a:extLst>
              <a:ext uri="{FF2B5EF4-FFF2-40B4-BE49-F238E27FC236}">
                <a16:creationId xmlns:a16="http://schemas.microsoft.com/office/drawing/2014/main" id="{EC6545D6-895F-13C5-446E-E2AA6684E35A}"/>
              </a:ext>
            </a:extLst>
          </p:cNvPr>
          <p:cNvSpPr>
            <a:spLocks noGrp="1"/>
          </p:cNvSpPr>
          <p:nvPr>
            <p:ph type="title"/>
          </p:nvPr>
        </p:nvSpPr>
        <p:spPr>
          <a:xfrm>
            <a:off x="551383" y="549274"/>
            <a:ext cx="8823637" cy="1079526"/>
          </a:xfrm>
          <a:prstGeom prst="rect">
            <a:avLst/>
          </a:prstGeom>
        </p:spPr>
        <p:txBody>
          <a:bodyPr vert="horz" lIns="0" tIns="0" rIns="0" bIns="180000" rtlCol="0" anchor="t" anchorCtr="0">
            <a:noAutofit/>
          </a:bodyPr>
          <a:lstStyle>
            <a:lvl1pPr>
              <a:defRPr sz="3200"/>
            </a:lvl1pPr>
          </a:lstStyle>
          <a:p>
            <a:r>
              <a:rPr lang="en-US"/>
              <a:t>Click to edit </a:t>
            </a:r>
            <a:br>
              <a:rPr lang="en-US"/>
            </a:br>
            <a:r>
              <a:rPr lang="en-US"/>
              <a:t>Master title style</a:t>
            </a:r>
            <a:endParaRPr lang="de-DE"/>
          </a:p>
        </p:txBody>
      </p:sp>
      <p:grpSp>
        <p:nvGrpSpPr>
          <p:cNvPr id="25" name="Group 37">
            <a:extLst>
              <a:ext uri="{FF2B5EF4-FFF2-40B4-BE49-F238E27FC236}">
                <a16:creationId xmlns:a16="http://schemas.microsoft.com/office/drawing/2014/main" id="{3DFDE37E-5420-F85E-8E48-40542DA08033}"/>
              </a:ext>
            </a:extLst>
          </p:cNvPr>
          <p:cNvGrpSpPr/>
          <p:nvPr userDrawn="1"/>
        </p:nvGrpSpPr>
        <p:grpSpPr>
          <a:xfrm>
            <a:off x="11770322" y="176700"/>
            <a:ext cx="260230" cy="240782"/>
            <a:chOff x="5481638" y="2859088"/>
            <a:chExt cx="1231900" cy="1139825"/>
          </a:xfrm>
          <a:solidFill>
            <a:schemeClr val="bg2"/>
          </a:solidFill>
        </p:grpSpPr>
        <p:sp>
          <p:nvSpPr>
            <p:cNvPr id="26" name="Freeform 320">
              <a:extLst>
                <a:ext uri="{FF2B5EF4-FFF2-40B4-BE49-F238E27FC236}">
                  <a16:creationId xmlns:a16="http://schemas.microsoft.com/office/drawing/2014/main" id="{AD48A599-A45D-8D69-AEA6-662642AD9D93}"/>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321">
              <a:extLst>
                <a:ext uri="{FF2B5EF4-FFF2-40B4-BE49-F238E27FC236}">
                  <a16:creationId xmlns:a16="http://schemas.microsoft.com/office/drawing/2014/main" id="{D65A51CC-4C31-51CB-14AC-6B1601AB8AD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5" name="Text Placeholder 9">
            <a:extLst>
              <a:ext uri="{FF2B5EF4-FFF2-40B4-BE49-F238E27FC236}">
                <a16:creationId xmlns:a16="http://schemas.microsoft.com/office/drawing/2014/main" id="{3BA31FA2-155F-BC4E-9C09-BB9C6CEBDCBE}"/>
              </a:ext>
            </a:extLst>
          </p:cNvPr>
          <p:cNvSpPr>
            <a:spLocks noGrp="1"/>
          </p:cNvSpPr>
          <p:nvPr>
            <p:ph type="body" sz="quarter" idx="27"/>
          </p:nvPr>
        </p:nvSpPr>
        <p:spPr>
          <a:xfrm>
            <a:off x="550863" y="1628800"/>
            <a:ext cx="8823223"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3" name="Content Placeholder 8">
            <a:extLst>
              <a:ext uri="{FF2B5EF4-FFF2-40B4-BE49-F238E27FC236}">
                <a16:creationId xmlns:a16="http://schemas.microsoft.com/office/drawing/2014/main" id="{A58E110D-F199-352F-604E-0EC3EF2BA9F0}"/>
              </a:ext>
            </a:extLst>
          </p:cNvPr>
          <p:cNvSpPr>
            <a:spLocks noGrp="1"/>
          </p:cNvSpPr>
          <p:nvPr>
            <p:ph sz="quarter" idx="31"/>
          </p:nvPr>
        </p:nvSpPr>
        <p:spPr>
          <a:xfrm>
            <a:off x="550862" y="2481263"/>
            <a:ext cx="8823223" cy="3844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2" name="Date Placeholder 1">
            <a:extLst>
              <a:ext uri="{FF2B5EF4-FFF2-40B4-BE49-F238E27FC236}">
                <a16:creationId xmlns:a16="http://schemas.microsoft.com/office/drawing/2014/main" id="{8FECF981-9282-32E2-6ED7-EDC4BCB30F0F}"/>
              </a:ext>
            </a:extLst>
          </p:cNvPr>
          <p:cNvSpPr>
            <a:spLocks noGrp="1"/>
          </p:cNvSpPr>
          <p:nvPr>
            <p:ph type="dt" sz="half" idx="32"/>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5F77B67C-C9AA-69C3-A0A0-4399FEC1A589}"/>
              </a:ext>
            </a:extLst>
          </p:cNvPr>
          <p:cNvSpPr>
            <a:spLocks noGrp="1"/>
          </p:cNvSpPr>
          <p:nvPr>
            <p:ph type="ftr" sz="quarter" idx="33"/>
          </p:nvPr>
        </p:nvSpPr>
        <p:spPr/>
        <p:txBody>
          <a:bodyPr/>
          <a:lstStyle/>
          <a:p>
            <a:pPr>
              <a:spcBef>
                <a:spcPts val="1000"/>
              </a:spcBef>
              <a:buFont typeface="Arial" panose="020B0604020202020204" pitchFamily="34" charset="0"/>
              <a:buNone/>
            </a:pPr>
            <a:r>
              <a:rPr lang="en-US"/>
              <a:t>Presentation Title | Author | Date</a:t>
            </a:r>
          </a:p>
        </p:txBody>
      </p:sp>
      <p:sp>
        <p:nvSpPr>
          <p:cNvPr id="6" name="Slide Number Placeholder 5">
            <a:extLst>
              <a:ext uri="{FF2B5EF4-FFF2-40B4-BE49-F238E27FC236}">
                <a16:creationId xmlns:a16="http://schemas.microsoft.com/office/drawing/2014/main" id="{913D8219-4D9D-3FF9-4064-68072AB75A4E}"/>
              </a:ext>
            </a:extLst>
          </p:cNvPr>
          <p:cNvSpPr>
            <a:spLocks noGrp="1"/>
          </p:cNvSpPr>
          <p:nvPr>
            <p:ph type="sldNum" sz="quarter" idx="34"/>
          </p:nvPr>
        </p:nvSpPr>
        <p:spPr/>
        <p:txBody>
          <a:bodyPr/>
          <a:lstStyle/>
          <a:p>
            <a:pPr algn="r"/>
            <a:fld id="{5D9A5160-6218-4E5A-B9E6-B93E3DAE377C}" type="slidenum">
              <a:rPr lang="en-US" smtClean="0"/>
              <a:pPr algn="r"/>
              <a:t>‹#›</a:t>
            </a:fld>
            <a:endParaRPr lang="en-US"/>
          </a:p>
        </p:txBody>
      </p:sp>
      <p:sp>
        <p:nvSpPr>
          <p:cNvPr id="7" name="Rectangle 6">
            <a:extLst>
              <a:ext uri="{FF2B5EF4-FFF2-40B4-BE49-F238E27FC236}">
                <a16:creationId xmlns:a16="http://schemas.microsoft.com/office/drawing/2014/main" id="{5A830B2E-032B-53CE-E2F4-B79324A692AE}"/>
              </a:ext>
            </a:extLst>
          </p:cNvPr>
          <p:cNvSpPr/>
          <p:nvPr userDrawn="1"/>
        </p:nvSpPr>
        <p:spPr>
          <a:xfrm>
            <a:off x="8380317" y="6650661"/>
            <a:ext cx="1427434" cy="123111"/>
          </a:xfrm>
          <a:prstGeom prst="rect">
            <a:avLst/>
          </a:prstGeom>
        </p:spPr>
        <p:txBody>
          <a:bodyPr wrap="none" lIns="0" tIns="0" rIns="0" bIns="0" anchor="ctr" anchorCtr="0">
            <a:noAutofit/>
          </a:bodyPr>
          <a:lstStyle/>
          <a:p>
            <a:pPr lvl="0" algn="r">
              <a:spcBef>
                <a:spcPts val="1000"/>
              </a:spcBef>
              <a:buFont typeface="Arial" panose="020B0604020202020204" pitchFamily="34" charset="0"/>
              <a:buNone/>
            </a:pPr>
            <a:r>
              <a:rPr lang="pl-PL" sz="800" noProof="0">
                <a:solidFill>
                  <a:schemeClr val="bg1">
                    <a:lumMod val="65000"/>
                  </a:schemeClr>
                </a:solidFill>
              </a:rPr>
              <a:t>Company Confidential</a:t>
            </a:r>
            <a:endParaRPr lang="en-PL" sz="800">
              <a:solidFill>
                <a:schemeClr val="bg1">
                  <a:lumMod val="65000"/>
                </a:schemeClr>
              </a:solidFill>
            </a:endParaRPr>
          </a:p>
        </p:txBody>
      </p:sp>
    </p:spTree>
    <p:extLst>
      <p:ext uri="{BB962C8B-B14F-4D97-AF65-F5344CB8AC3E}">
        <p14:creationId xmlns:p14="http://schemas.microsoft.com/office/powerpoint/2010/main" val="8646889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6 Shor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4142192-00F6-71C9-9A77-489CD275D234}"/>
              </a:ext>
            </a:extLst>
          </p:cNvPr>
          <p:cNvSpPr/>
          <p:nvPr userDrawn="1"/>
        </p:nvSpPr>
        <p:spPr>
          <a:xfrm rot="16200000" flipV="1">
            <a:off x="7563095" y="2229091"/>
            <a:ext cx="6857998" cy="2399819"/>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25" name="Group 37">
            <a:extLst>
              <a:ext uri="{FF2B5EF4-FFF2-40B4-BE49-F238E27FC236}">
                <a16:creationId xmlns:a16="http://schemas.microsoft.com/office/drawing/2014/main" id="{3DFDE37E-5420-F85E-8E48-40542DA08033}"/>
              </a:ext>
            </a:extLst>
          </p:cNvPr>
          <p:cNvGrpSpPr/>
          <p:nvPr userDrawn="1"/>
        </p:nvGrpSpPr>
        <p:grpSpPr>
          <a:xfrm>
            <a:off x="11770322" y="176700"/>
            <a:ext cx="260230" cy="240782"/>
            <a:chOff x="5481638" y="2859088"/>
            <a:chExt cx="1231900" cy="1139825"/>
          </a:xfrm>
          <a:solidFill>
            <a:schemeClr val="bg1"/>
          </a:solidFill>
        </p:grpSpPr>
        <p:sp>
          <p:nvSpPr>
            <p:cNvPr id="26" name="Freeform 320">
              <a:extLst>
                <a:ext uri="{FF2B5EF4-FFF2-40B4-BE49-F238E27FC236}">
                  <a16:creationId xmlns:a16="http://schemas.microsoft.com/office/drawing/2014/main" id="{AD48A599-A45D-8D69-AEA6-662642AD9D93}"/>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321">
              <a:extLst>
                <a:ext uri="{FF2B5EF4-FFF2-40B4-BE49-F238E27FC236}">
                  <a16:creationId xmlns:a16="http://schemas.microsoft.com/office/drawing/2014/main" id="{D65A51CC-4C31-51CB-14AC-6B1601AB8AD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 name="Text Placeholder 9">
            <a:extLst>
              <a:ext uri="{FF2B5EF4-FFF2-40B4-BE49-F238E27FC236}">
                <a16:creationId xmlns:a16="http://schemas.microsoft.com/office/drawing/2014/main" id="{ACC0976D-2715-0469-F5E7-4698E2907ADB}"/>
              </a:ext>
            </a:extLst>
          </p:cNvPr>
          <p:cNvSpPr>
            <a:spLocks noGrp="1"/>
          </p:cNvSpPr>
          <p:nvPr>
            <p:ph type="body" sz="quarter" idx="28"/>
          </p:nvPr>
        </p:nvSpPr>
        <p:spPr>
          <a:xfrm>
            <a:off x="550863" y="1262636"/>
            <a:ext cx="8819813"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6" name="Content Placeholder 6">
            <a:extLst>
              <a:ext uri="{FF2B5EF4-FFF2-40B4-BE49-F238E27FC236}">
                <a16:creationId xmlns:a16="http://schemas.microsoft.com/office/drawing/2014/main" id="{304DD136-D561-A2EF-69F1-34ED82F01643}"/>
              </a:ext>
            </a:extLst>
          </p:cNvPr>
          <p:cNvSpPr>
            <a:spLocks noGrp="1"/>
          </p:cNvSpPr>
          <p:nvPr>
            <p:ph sz="quarter" idx="29"/>
          </p:nvPr>
        </p:nvSpPr>
        <p:spPr>
          <a:xfrm>
            <a:off x="550864" y="2004165"/>
            <a:ext cx="8820228" cy="43156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11" name="Title Placeholder 4">
            <a:extLst>
              <a:ext uri="{FF2B5EF4-FFF2-40B4-BE49-F238E27FC236}">
                <a16:creationId xmlns:a16="http://schemas.microsoft.com/office/drawing/2014/main" id="{54BC76E1-1104-6714-387B-10341D0B8DAA}"/>
              </a:ext>
            </a:extLst>
          </p:cNvPr>
          <p:cNvSpPr>
            <a:spLocks noGrp="1"/>
          </p:cNvSpPr>
          <p:nvPr>
            <p:ph type="title"/>
          </p:nvPr>
        </p:nvSpPr>
        <p:spPr>
          <a:xfrm>
            <a:off x="551384" y="549274"/>
            <a:ext cx="8819292"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2" name="Date Placeholder 1">
            <a:extLst>
              <a:ext uri="{FF2B5EF4-FFF2-40B4-BE49-F238E27FC236}">
                <a16:creationId xmlns:a16="http://schemas.microsoft.com/office/drawing/2014/main" id="{E8AE4E3D-B25A-5088-4427-CA4C50C8F479}"/>
              </a:ext>
            </a:extLst>
          </p:cNvPr>
          <p:cNvSpPr>
            <a:spLocks noGrp="1"/>
          </p:cNvSpPr>
          <p:nvPr>
            <p:ph type="dt" sz="half" idx="30"/>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D6ECF803-0E18-4328-D113-CD297C3CBDF9}"/>
              </a:ext>
            </a:extLst>
          </p:cNvPr>
          <p:cNvSpPr>
            <a:spLocks noGrp="1"/>
          </p:cNvSpPr>
          <p:nvPr>
            <p:ph type="ftr" sz="quarter" idx="31"/>
          </p:nvPr>
        </p:nvSpPr>
        <p:spPr/>
        <p:txBody>
          <a:bodyPr/>
          <a:lstStyle/>
          <a:p>
            <a:pPr>
              <a:spcBef>
                <a:spcPts val="1000"/>
              </a:spcBef>
              <a:buFont typeface="Arial" panose="020B0604020202020204" pitchFamily="34" charset="0"/>
              <a:buNone/>
            </a:pPr>
            <a:r>
              <a:rPr lang="en-US"/>
              <a:t>Presentation Title | Author | Date</a:t>
            </a:r>
          </a:p>
        </p:txBody>
      </p:sp>
      <p:sp>
        <p:nvSpPr>
          <p:cNvPr id="5" name="Slide Number Placeholder 4">
            <a:extLst>
              <a:ext uri="{FF2B5EF4-FFF2-40B4-BE49-F238E27FC236}">
                <a16:creationId xmlns:a16="http://schemas.microsoft.com/office/drawing/2014/main" id="{DFA4720A-3144-FF95-F0C1-4FDE34C3187D}"/>
              </a:ext>
            </a:extLst>
          </p:cNvPr>
          <p:cNvSpPr>
            <a:spLocks noGrp="1"/>
          </p:cNvSpPr>
          <p:nvPr>
            <p:ph type="sldNum" sz="quarter" idx="32"/>
          </p:nvPr>
        </p:nvSpPr>
        <p:spPr/>
        <p:txBody>
          <a:bodyPr/>
          <a:lstStyle/>
          <a:p>
            <a:pPr algn="r"/>
            <a:fld id="{5D9A5160-6218-4E5A-B9E6-B93E3DAE377C}" type="slidenum">
              <a:rPr lang="en-US" smtClean="0"/>
              <a:pPr algn="r"/>
              <a:t>‹#›</a:t>
            </a:fld>
            <a:endParaRPr lang="en-US"/>
          </a:p>
        </p:txBody>
      </p:sp>
      <p:sp>
        <p:nvSpPr>
          <p:cNvPr id="7" name="Rectangle 6">
            <a:extLst>
              <a:ext uri="{FF2B5EF4-FFF2-40B4-BE49-F238E27FC236}">
                <a16:creationId xmlns:a16="http://schemas.microsoft.com/office/drawing/2014/main" id="{8B819F5A-E13C-1718-1ADE-07A6FFCBBF72}"/>
              </a:ext>
            </a:extLst>
          </p:cNvPr>
          <p:cNvSpPr/>
          <p:nvPr userDrawn="1"/>
        </p:nvSpPr>
        <p:spPr>
          <a:xfrm>
            <a:off x="8380317" y="6650661"/>
            <a:ext cx="1427434" cy="123111"/>
          </a:xfrm>
          <a:prstGeom prst="rect">
            <a:avLst/>
          </a:prstGeom>
        </p:spPr>
        <p:txBody>
          <a:bodyPr wrap="none" lIns="0" tIns="0" rIns="0" bIns="0" anchor="ctr" anchorCtr="0">
            <a:noAutofit/>
          </a:bodyPr>
          <a:lstStyle/>
          <a:p>
            <a:pPr lvl="0" algn="r">
              <a:spcBef>
                <a:spcPts val="1000"/>
              </a:spcBef>
              <a:buFont typeface="Arial" panose="020B0604020202020204" pitchFamily="34" charset="0"/>
              <a:buNone/>
            </a:pPr>
            <a:r>
              <a:rPr lang="pl-PL" sz="800" noProof="0">
                <a:solidFill>
                  <a:schemeClr val="bg1">
                    <a:lumMod val="65000"/>
                  </a:schemeClr>
                </a:solidFill>
              </a:rPr>
              <a:t>Company Confidential</a:t>
            </a:r>
            <a:endParaRPr lang="en-PL" sz="800">
              <a:solidFill>
                <a:schemeClr val="bg1">
                  <a:lumMod val="65000"/>
                </a:schemeClr>
              </a:solidFill>
            </a:endParaRPr>
          </a:p>
        </p:txBody>
      </p:sp>
    </p:spTree>
    <p:extLst>
      <p:ext uri="{BB962C8B-B14F-4D97-AF65-F5344CB8AC3E}">
        <p14:creationId xmlns:p14="http://schemas.microsoft.com/office/powerpoint/2010/main" val="349137634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8">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A8A372CE-6EB6-3B6E-AE56-30CD8CA9AC2E}"/>
              </a:ext>
            </a:extLst>
          </p:cNvPr>
          <p:cNvSpPr>
            <a:spLocks noGrp="1"/>
          </p:cNvSpPr>
          <p:nvPr>
            <p:ph type="title"/>
          </p:nvPr>
        </p:nvSpPr>
        <p:spPr>
          <a:xfrm>
            <a:off x="551383" y="549274"/>
            <a:ext cx="11089233" cy="1079526"/>
          </a:xfrm>
          <a:prstGeom prst="rect">
            <a:avLst/>
          </a:prstGeom>
        </p:spPr>
        <p:txBody>
          <a:bodyPr vert="horz" lIns="0" tIns="0" rIns="0" bIns="180000" rtlCol="0" anchor="t" anchorCtr="0">
            <a:noAutofit/>
          </a:bodyPr>
          <a:lstStyle>
            <a:lvl1pPr>
              <a:defRPr sz="3200"/>
            </a:lvl1pPr>
          </a:lstStyle>
          <a:p>
            <a:r>
              <a:rPr lang="en-US"/>
              <a:t>Click to edit </a:t>
            </a:r>
            <a:br>
              <a:rPr lang="en-US"/>
            </a:br>
            <a:r>
              <a:rPr lang="en-US"/>
              <a:t>Master title style</a:t>
            </a:r>
            <a:endParaRPr lang="de-DE"/>
          </a:p>
        </p:txBody>
      </p:sp>
      <p:sp>
        <p:nvSpPr>
          <p:cNvPr id="6" name="Text Placeholder 9">
            <a:extLst>
              <a:ext uri="{FF2B5EF4-FFF2-40B4-BE49-F238E27FC236}">
                <a16:creationId xmlns:a16="http://schemas.microsoft.com/office/drawing/2014/main" id="{A4C655AF-A50D-05F9-F8BA-71947CBBCCF3}"/>
              </a:ext>
            </a:extLst>
          </p:cNvPr>
          <p:cNvSpPr>
            <a:spLocks noGrp="1"/>
          </p:cNvSpPr>
          <p:nvPr>
            <p:ph type="body" sz="quarter" idx="22"/>
          </p:nvPr>
        </p:nvSpPr>
        <p:spPr>
          <a:xfrm>
            <a:off x="550863" y="1628800"/>
            <a:ext cx="3546000" cy="707886"/>
          </a:xfrm>
          <a:prstGeom prst="rect">
            <a:avLst/>
          </a:prstGeom>
        </p:spPr>
        <p:txBody>
          <a:bodyPr wrap="square">
            <a:spAutoFit/>
          </a:bodyPr>
          <a:lstStyle>
            <a:lvl1pPr>
              <a:defRPr sz="2000" b="0">
                <a:solidFill>
                  <a:srgbClr val="1DB6F3"/>
                </a:solidFill>
                <a:latin typeface="+mj-lt"/>
              </a:defRPr>
            </a:lvl1pPr>
          </a:lstStyle>
          <a:p>
            <a:pPr lvl="0"/>
            <a:r>
              <a:rPr lang="en-GB"/>
              <a:t>Click to edit Master text styles</a:t>
            </a:r>
          </a:p>
        </p:txBody>
      </p:sp>
      <p:sp>
        <p:nvSpPr>
          <p:cNvPr id="7" name="Text Placeholder 9">
            <a:extLst>
              <a:ext uri="{FF2B5EF4-FFF2-40B4-BE49-F238E27FC236}">
                <a16:creationId xmlns:a16="http://schemas.microsoft.com/office/drawing/2014/main" id="{D61905D2-2F80-16C6-76BA-E76222173D94}"/>
              </a:ext>
            </a:extLst>
          </p:cNvPr>
          <p:cNvSpPr>
            <a:spLocks noGrp="1"/>
          </p:cNvSpPr>
          <p:nvPr>
            <p:ph type="body" sz="quarter" idx="35"/>
          </p:nvPr>
        </p:nvSpPr>
        <p:spPr>
          <a:xfrm>
            <a:off x="4324134" y="1628800"/>
            <a:ext cx="3546000" cy="707886"/>
          </a:xfrm>
          <a:prstGeom prst="rect">
            <a:avLst/>
          </a:prstGeom>
        </p:spPr>
        <p:txBody>
          <a:bodyPr wrap="square">
            <a:spAutoFit/>
          </a:bodyPr>
          <a:lstStyle>
            <a:lvl1pPr>
              <a:defRPr sz="2000" b="0">
                <a:solidFill>
                  <a:srgbClr val="1DB6F3"/>
                </a:solidFill>
                <a:latin typeface="+mj-lt"/>
              </a:defRPr>
            </a:lvl1pPr>
          </a:lstStyle>
          <a:p>
            <a:pPr lvl="0"/>
            <a:r>
              <a:rPr lang="en-GB"/>
              <a:t>Click to edit Master text styles</a:t>
            </a:r>
          </a:p>
        </p:txBody>
      </p:sp>
      <p:sp>
        <p:nvSpPr>
          <p:cNvPr id="8" name="Text Placeholder 9">
            <a:extLst>
              <a:ext uri="{FF2B5EF4-FFF2-40B4-BE49-F238E27FC236}">
                <a16:creationId xmlns:a16="http://schemas.microsoft.com/office/drawing/2014/main" id="{10577E3E-EB3B-6700-4B3E-C85F0C2D5D49}"/>
              </a:ext>
            </a:extLst>
          </p:cNvPr>
          <p:cNvSpPr>
            <a:spLocks noGrp="1"/>
          </p:cNvSpPr>
          <p:nvPr>
            <p:ph type="body" sz="quarter" idx="36"/>
          </p:nvPr>
        </p:nvSpPr>
        <p:spPr>
          <a:xfrm>
            <a:off x="8097719" y="1628800"/>
            <a:ext cx="3509377" cy="707886"/>
          </a:xfrm>
          <a:prstGeom prst="rect">
            <a:avLst/>
          </a:prstGeom>
        </p:spPr>
        <p:txBody>
          <a:bodyPr wrap="square">
            <a:spAutoFit/>
          </a:bodyPr>
          <a:lstStyle>
            <a:lvl1pPr>
              <a:defRPr sz="2000" b="0">
                <a:solidFill>
                  <a:srgbClr val="1DB6F3"/>
                </a:solidFill>
                <a:latin typeface="+mj-lt"/>
              </a:defRPr>
            </a:lvl1pPr>
          </a:lstStyle>
          <a:p>
            <a:pPr lvl="0"/>
            <a:r>
              <a:rPr lang="en-GB"/>
              <a:t>Click to edit Master text styles</a:t>
            </a:r>
          </a:p>
        </p:txBody>
      </p:sp>
      <p:sp>
        <p:nvSpPr>
          <p:cNvPr id="9" name="Content Placeholder 2">
            <a:extLst>
              <a:ext uri="{FF2B5EF4-FFF2-40B4-BE49-F238E27FC236}">
                <a16:creationId xmlns:a16="http://schemas.microsoft.com/office/drawing/2014/main" id="{97EED33F-D087-CBBF-BCD2-49FA1D9C0509}"/>
              </a:ext>
            </a:extLst>
          </p:cNvPr>
          <p:cNvSpPr>
            <a:spLocks noGrp="1"/>
          </p:cNvSpPr>
          <p:nvPr>
            <p:ph sz="quarter" idx="37"/>
          </p:nvPr>
        </p:nvSpPr>
        <p:spPr>
          <a:xfrm>
            <a:off x="550864" y="2471738"/>
            <a:ext cx="3544934" cy="38623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11" name="Content Placeholder 2">
            <a:extLst>
              <a:ext uri="{FF2B5EF4-FFF2-40B4-BE49-F238E27FC236}">
                <a16:creationId xmlns:a16="http://schemas.microsoft.com/office/drawing/2014/main" id="{EADEF163-CF1B-BAA4-7AAB-6F57B3BD37F9}"/>
              </a:ext>
            </a:extLst>
          </p:cNvPr>
          <p:cNvSpPr>
            <a:spLocks noGrp="1"/>
          </p:cNvSpPr>
          <p:nvPr>
            <p:ph sz="quarter" idx="43"/>
          </p:nvPr>
        </p:nvSpPr>
        <p:spPr>
          <a:xfrm>
            <a:off x="4322749" y="2471738"/>
            <a:ext cx="3544934" cy="38623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13" name="Content Placeholder 2">
            <a:extLst>
              <a:ext uri="{FF2B5EF4-FFF2-40B4-BE49-F238E27FC236}">
                <a16:creationId xmlns:a16="http://schemas.microsoft.com/office/drawing/2014/main" id="{3FD64774-7FA8-DE66-F2BF-A723337EF8C7}"/>
              </a:ext>
            </a:extLst>
          </p:cNvPr>
          <p:cNvSpPr>
            <a:spLocks noGrp="1"/>
          </p:cNvSpPr>
          <p:nvPr>
            <p:ph sz="quarter" idx="44"/>
          </p:nvPr>
        </p:nvSpPr>
        <p:spPr>
          <a:xfrm>
            <a:off x="8062162" y="2471738"/>
            <a:ext cx="3544934" cy="38623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2" name="Date Placeholder 1">
            <a:extLst>
              <a:ext uri="{FF2B5EF4-FFF2-40B4-BE49-F238E27FC236}">
                <a16:creationId xmlns:a16="http://schemas.microsoft.com/office/drawing/2014/main" id="{A96EFA12-0ACB-D214-FA63-2372F353BF47}"/>
              </a:ext>
            </a:extLst>
          </p:cNvPr>
          <p:cNvSpPr>
            <a:spLocks noGrp="1"/>
          </p:cNvSpPr>
          <p:nvPr>
            <p:ph type="dt" sz="half" idx="4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C4258DD9-DD26-04C3-F480-1B66EB0B7990}"/>
              </a:ext>
            </a:extLst>
          </p:cNvPr>
          <p:cNvSpPr>
            <a:spLocks noGrp="1"/>
          </p:cNvSpPr>
          <p:nvPr>
            <p:ph type="ftr" sz="quarter" idx="46"/>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A3EB90F5-1DA6-F891-2F75-58392376291F}"/>
              </a:ext>
            </a:extLst>
          </p:cNvPr>
          <p:cNvSpPr>
            <a:spLocks noGrp="1"/>
          </p:cNvSpPr>
          <p:nvPr>
            <p:ph type="sldNum" sz="quarter" idx="47"/>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91031893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8 Short">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17661810-F7A7-2980-E01E-CBA9E6F52105}"/>
              </a:ext>
            </a:extLst>
          </p:cNvPr>
          <p:cNvSpPr>
            <a:spLocks noGrp="1"/>
          </p:cNvSpPr>
          <p:nvPr>
            <p:ph type="body" sz="quarter" idx="22"/>
          </p:nvPr>
        </p:nvSpPr>
        <p:spPr>
          <a:xfrm>
            <a:off x="550862" y="1262636"/>
            <a:ext cx="3546000" cy="615553"/>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10" name="Title Placeholder 4">
            <a:extLst>
              <a:ext uri="{FF2B5EF4-FFF2-40B4-BE49-F238E27FC236}">
                <a16:creationId xmlns:a16="http://schemas.microsoft.com/office/drawing/2014/main" id="{5017B8A6-08E6-B4DF-83EB-7528CF22F38C}"/>
              </a:ext>
            </a:extLst>
          </p:cNvPr>
          <p:cNvSpPr>
            <a:spLocks noGrp="1"/>
          </p:cNvSpPr>
          <p:nvPr>
            <p:ph type="title"/>
          </p:nvPr>
        </p:nvSpPr>
        <p:spPr>
          <a:xfrm>
            <a:off x="551384" y="549274"/>
            <a:ext cx="11089754"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11" name="Content Placeholder 17">
            <a:extLst>
              <a:ext uri="{FF2B5EF4-FFF2-40B4-BE49-F238E27FC236}">
                <a16:creationId xmlns:a16="http://schemas.microsoft.com/office/drawing/2014/main" id="{35EB80AE-6122-9CB8-09ED-DDEF1FE81ADE}"/>
              </a:ext>
            </a:extLst>
          </p:cNvPr>
          <p:cNvSpPr>
            <a:spLocks noGrp="1"/>
          </p:cNvSpPr>
          <p:nvPr>
            <p:ph sz="quarter" idx="23"/>
          </p:nvPr>
        </p:nvSpPr>
        <p:spPr>
          <a:xfrm>
            <a:off x="550862" y="2123035"/>
            <a:ext cx="3546000" cy="419680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12" name="Text Placeholder 9">
            <a:extLst>
              <a:ext uri="{FF2B5EF4-FFF2-40B4-BE49-F238E27FC236}">
                <a16:creationId xmlns:a16="http://schemas.microsoft.com/office/drawing/2014/main" id="{07AD4326-1CCC-EA6D-9C7B-78AF577E4D8C}"/>
              </a:ext>
            </a:extLst>
          </p:cNvPr>
          <p:cNvSpPr>
            <a:spLocks noGrp="1"/>
          </p:cNvSpPr>
          <p:nvPr>
            <p:ph type="body" sz="quarter" idx="24"/>
          </p:nvPr>
        </p:nvSpPr>
        <p:spPr>
          <a:xfrm>
            <a:off x="4323000" y="1262636"/>
            <a:ext cx="3546000" cy="615553"/>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13" name="Content Placeholder 17">
            <a:extLst>
              <a:ext uri="{FF2B5EF4-FFF2-40B4-BE49-F238E27FC236}">
                <a16:creationId xmlns:a16="http://schemas.microsoft.com/office/drawing/2014/main" id="{1803CC77-9295-E6F9-73E3-24C10B816C3C}"/>
              </a:ext>
            </a:extLst>
          </p:cNvPr>
          <p:cNvSpPr>
            <a:spLocks noGrp="1"/>
          </p:cNvSpPr>
          <p:nvPr>
            <p:ph sz="quarter" idx="25"/>
          </p:nvPr>
        </p:nvSpPr>
        <p:spPr>
          <a:xfrm>
            <a:off x="4323000" y="2123035"/>
            <a:ext cx="3546000" cy="419680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18" name="Text Placeholder 9">
            <a:extLst>
              <a:ext uri="{FF2B5EF4-FFF2-40B4-BE49-F238E27FC236}">
                <a16:creationId xmlns:a16="http://schemas.microsoft.com/office/drawing/2014/main" id="{6227C1E9-D8E7-0669-3E4D-07C9CB6B712F}"/>
              </a:ext>
            </a:extLst>
          </p:cNvPr>
          <p:cNvSpPr>
            <a:spLocks noGrp="1"/>
          </p:cNvSpPr>
          <p:nvPr>
            <p:ph type="body" sz="quarter" idx="26"/>
          </p:nvPr>
        </p:nvSpPr>
        <p:spPr>
          <a:xfrm>
            <a:off x="8081757" y="1262636"/>
            <a:ext cx="3546000" cy="615553"/>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19" name="Content Placeholder 17">
            <a:extLst>
              <a:ext uri="{FF2B5EF4-FFF2-40B4-BE49-F238E27FC236}">
                <a16:creationId xmlns:a16="http://schemas.microsoft.com/office/drawing/2014/main" id="{26449A12-4272-7815-2E50-7E548ACF5A7C}"/>
              </a:ext>
            </a:extLst>
          </p:cNvPr>
          <p:cNvSpPr>
            <a:spLocks noGrp="1"/>
          </p:cNvSpPr>
          <p:nvPr>
            <p:ph sz="quarter" idx="27"/>
          </p:nvPr>
        </p:nvSpPr>
        <p:spPr>
          <a:xfrm>
            <a:off x="8081757" y="2123035"/>
            <a:ext cx="3546000" cy="419680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2" name="Date Placeholder 1">
            <a:extLst>
              <a:ext uri="{FF2B5EF4-FFF2-40B4-BE49-F238E27FC236}">
                <a16:creationId xmlns:a16="http://schemas.microsoft.com/office/drawing/2014/main" id="{59AF2707-B8AB-704E-FDF8-EA1E74EE86E4}"/>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C5562E8B-F8B7-D819-477E-5F2D59F4E61B}"/>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40A53A22-93E6-A60B-C512-9795B5BE642B}"/>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3058056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9">
    <p:spTree>
      <p:nvGrpSpPr>
        <p:cNvPr id="1" name=""/>
        <p:cNvGrpSpPr/>
        <p:nvPr/>
      </p:nvGrpSpPr>
      <p:grpSpPr>
        <a:xfrm>
          <a:off x="0" y="0"/>
          <a:ext cx="0" cy="0"/>
          <a:chOff x="0" y="0"/>
          <a:chExt cx="0" cy="0"/>
        </a:xfrm>
      </p:grpSpPr>
      <p:sp>
        <p:nvSpPr>
          <p:cNvPr id="9" name="Title Placeholder 4">
            <a:extLst>
              <a:ext uri="{FF2B5EF4-FFF2-40B4-BE49-F238E27FC236}">
                <a16:creationId xmlns:a16="http://schemas.microsoft.com/office/drawing/2014/main" id="{B0FB770A-1712-CE08-A9E5-EA4D08525642}"/>
              </a:ext>
            </a:extLst>
          </p:cNvPr>
          <p:cNvSpPr>
            <a:spLocks noGrp="1"/>
          </p:cNvSpPr>
          <p:nvPr>
            <p:ph type="title"/>
          </p:nvPr>
        </p:nvSpPr>
        <p:spPr>
          <a:xfrm>
            <a:off x="551383" y="549274"/>
            <a:ext cx="11089233" cy="1079526"/>
          </a:xfrm>
          <a:prstGeom prst="rect">
            <a:avLst/>
          </a:prstGeom>
        </p:spPr>
        <p:txBody>
          <a:bodyPr vert="horz" lIns="0" tIns="0" rIns="0" bIns="180000" rtlCol="0" anchor="t" anchorCtr="0">
            <a:noAutofit/>
          </a:bodyPr>
          <a:lstStyle>
            <a:lvl1pPr>
              <a:defRPr sz="3200"/>
            </a:lvl1pPr>
          </a:lstStyle>
          <a:p>
            <a:r>
              <a:rPr lang="en-US"/>
              <a:t>Click to edit </a:t>
            </a:r>
            <a:br>
              <a:rPr lang="en-US"/>
            </a:br>
            <a:r>
              <a:rPr lang="en-US"/>
              <a:t>Master title style</a:t>
            </a:r>
            <a:endParaRPr lang="de-DE"/>
          </a:p>
        </p:txBody>
      </p:sp>
      <p:sp>
        <p:nvSpPr>
          <p:cNvPr id="7" name="Text Placeholder 9">
            <a:extLst>
              <a:ext uri="{FF2B5EF4-FFF2-40B4-BE49-F238E27FC236}">
                <a16:creationId xmlns:a16="http://schemas.microsoft.com/office/drawing/2014/main" id="{37E3B385-9A62-CBB5-0DF9-E80E1B08A424}"/>
              </a:ext>
            </a:extLst>
          </p:cNvPr>
          <p:cNvSpPr>
            <a:spLocks noGrp="1"/>
          </p:cNvSpPr>
          <p:nvPr>
            <p:ph type="body" sz="quarter" idx="27"/>
          </p:nvPr>
        </p:nvSpPr>
        <p:spPr>
          <a:xfrm>
            <a:off x="550864" y="1628800"/>
            <a:ext cx="5108315"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10" name="Text Placeholder 9">
            <a:extLst>
              <a:ext uri="{FF2B5EF4-FFF2-40B4-BE49-F238E27FC236}">
                <a16:creationId xmlns:a16="http://schemas.microsoft.com/office/drawing/2014/main" id="{89B72583-50F7-87A2-A963-2AA9E31E9BB1}"/>
              </a:ext>
            </a:extLst>
          </p:cNvPr>
          <p:cNvSpPr>
            <a:spLocks noGrp="1"/>
          </p:cNvSpPr>
          <p:nvPr>
            <p:ph type="body" sz="quarter" idx="29"/>
          </p:nvPr>
        </p:nvSpPr>
        <p:spPr>
          <a:xfrm>
            <a:off x="6091053" y="1628800"/>
            <a:ext cx="5108315"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2" name="Content Placeholder 8">
            <a:extLst>
              <a:ext uri="{FF2B5EF4-FFF2-40B4-BE49-F238E27FC236}">
                <a16:creationId xmlns:a16="http://schemas.microsoft.com/office/drawing/2014/main" id="{3453655F-27C9-C99C-BCD0-4600F8637217}"/>
              </a:ext>
            </a:extLst>
          </p:cNvPr>
          <p:cNvSpPr>
            <a:spLocks noGrp="1"/>
          </p:cNvSpPr>
          <p:nvPr>
            <p:ph sz="quarter" idx="33"/>
          </p:nvPr>
        </p:nvSpPr>
        <p:spPr>
          <a:xfrm>
            <a:off x="550863" y="2481263"/>
            <a:ext cx="5108296" cy="3844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3" name="Content Placeholder 8">
            <a:extLst>
              <a:ext uri="{FF2B5EF4-FFF2-40B4-BE49-F238E27FC236}">
                <a16:creationId xmlns:a16="http://schemas.microsoft.com/office/drawing/2014/main" id="{196635DA-6A51-5760-CDF2-8D621BB8CDC9}"/>
              </a:ext>
            </a:extLst>
          </p:cNvPr>
          <p:cNvSpPr>
            <a:spLocks noGrp="1"/>
          </p:cNvSpPr>
          <p:nvPr>
            <p:ph sz="quarter" idx="34"/>
          </p:nvPr>
        </p:nvSpPr>
        <p:spPr>
          <a:xfrm>
            <a:off x="6084764" y="2481263"/>
            <a:ext cx="5108296" cy="3844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ABD9C485-DAC7-8017-2ABA-7419B48714B0}"/>
              </a:ext>
            </a:extLst>
          </p:cNvPr>
          <p:cNvSpPr>
            <a:spLocks noGrp="1"/>
          </p:cNvSpPr>
          <p:nvPr>
            <p:ph type="dt" sz="half" idx="3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5" name="Footer Placeholder 4">
            <a:extLst>
              <a:ext uri="{FF2B5EF4-FFF2-40B4-BE49-F238E27FC236}">
                <a16:creationId xmlns:a16="http://schemas.microsoft.com/office/drawing/2014/main" id="{3741952F-57D8-2E2C-09A3-F7595A9D8AD9}"/>
              </a:ext>
            </a:extLst>
          </p:cNvPr>
          <p:cNvSpPr>
            <a:spLocks noGrp="1"/>
          </p:cNvSpPr>
          <p:nvPr>
            <p:ph type="ftr" sz="quarter" idx="36"/>
          </p:nvPr>
        </p:nvSpPr>
        <p:spPr/>
        <p:txBody>
          <a:bodyPr/>
          <a:lstStyle/>
          <a:p>
            <a:pPr>
              <a:spcBef>
                <a:spcPts val="1000"/>
              </a:spcBef>
              <a:buFont typeface="Arial" panose="020B0604020202020204" pitchFamily="34" charset="0"/>
              <a:buNone/>
            </a:pPr>
            <a:r>
              <a:rPr lang="en-US"/>
              <a:t>Presentation Title | Author | Date</a:t>
            </a:r>
          </a:p>
        </p:txBody>
      </p:sp>
      <p:sp>
        <p:nvSpPr>
          <p:cNvPr id="6" name="Slide Number Placeholder 5">
            <a:extLst>
              <a:ext uri="{FF2B5EF4-FFF2-40B4-BE49-F238E27FC236}">
                <a16:creationId xmlns:a16="http://schemas.microsoft.com/office/drawing/2014/main" id="{183F2F3C-7DE0-CCFC-33D2-83336BFDA056}"/>
              </a:ext>
            </a:extLst>
          </p:cNvPr>
          <p:cNvSpPr>
            <a:spLocks noGrp="1"/>
          </p:cNvSpPr>
          <p:nvPr>
            <p:ph type="sldNum" sz="quarter" idx="37"/>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29906246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9 Short">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D6515326-21FC-5CFD-CE25-B8F4304B6384}"/>
              </a:ext>
            </a:extLst>
          </p:cNvPr>
          <p:cNvSpPr>
            <a:spLocks noGrp="1"/>
          </p:cNvSpPr>
          <p:nvPr>
            <p:ph type="body" sz="quarter" idx="22"/>
          </p:nvPr>
        </p:nvSpPr>
        <p:spPr>
          <a:xfrm>
            <a:off x="550861" y="1262636"/>
            <a:ext cx="5111999"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9" name="Title Placeholder 4">
            <a:extLst>
              <a:ext uri="{FF2B5EF4-FFF2-40B4-BE49-F238E27FC236}">
                <a16:creationId xmlns:a16="http://schemas.microsoft.com/office/drawing/2014/main" id="{AEC44FB7-F1DF-F3E0-5517-8D7A7FD548FF}"/>
              </a:ext>
            </a:extLst>
          </p:cNvPr>
          <p:cNvSpPr>
            <a:spLocks noGrp="1"/>
          </p:cNvSpPr>
          <p:nvPr>
            <p:ph type="title"/>
          </p:nvPr>
        </p:nvSpPr>
        <p:spPr>
          <a:xfrm>
            <a:off x="551384" y="549274"/>
            <a:ext cx="11089754"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14" name="Content Placeholder 17">
            <a:extLst>
              <a:ext uri="{FF2B5EF4-FFF2-40B4-BE49-F238E27FC236}">
                <a16:creationId xmlns:a16="http://schemas.microsoft.com/office/drawing/2014/main" id="{A25409BA-E56F-B7C6-A0E2-3B95AC19C18C}"/>
              </a:ext>
            </a:extLst>
          </p:cNvPr>
          <p:cNvSpPr>
            <a:spLocks noGrp="1"/>
          </p:cNvSpPr>
          <p:nvPr>
            <p:ph sz="quarter" idx="29"/>
          </p:nvPr>
        </p:nvSpPr>
        <p:spPr>
          <a:xfrm>
            <a:off x="550862" y="1805651"/>
            <a:ext cx="5111998" cy="451418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17" name="Text Placeholder 9">
            <a:extLst>
              <a:ext uri="{FF2B5EF4-FFF2-40B4-BE49-F238E27FC236}">
                <a16:creationId xmlns:a16="http://schemas.microsoft.com/office/drawing/2014/main" id="{CAEE0392-E964-1D67-3C44-996694C98D55}"/>
              </a:ext>
            </a:extLst>
          </p:cNvPr>
          <p:cNvSpPr>
            <a:spLocks noGrp="1"/>
          </p:cNvSpPr>
          <p:nvPr>
            <p:ph type="body" sz="quarter" idx="32"/>
          </p:nvPr>
        </p:nvSpPr>
        <p:spPr>
          <a:xfrm>
            <a:off x="6093246" y="1262636"/>
            <a:ext cx="5111999"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19" name="Content Placeholder 17">
            <a:extLst>
              <a:ext uri="{FF2B5EF4-FFF2-40B4-BE49-F238E27FC236}">
                <a16:creationId xmlns:a16="http://schemas.microsoft.com/office/drawing/2014/main" id="{F4A79C06-5A2F-D414-12D1-DF1602877C74}"/>
              </a:ext>
            </a:extLst>
          </p:cNvPr>
          <p:cNvSpPr>
            <a:spLocks noGrp="1"/>
          </p:cNvSpPr>
          <p:nvPr>
            <p:ph sz="quarter" idx="33"/>
          </p:nvPr>
        </p:nvSpPr>
        <p:spPr>
          <a:xfrm>
            <a:off x="6093247" y="1805651"/>
            <a:ext cx="5111998" cy="451418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2" name="Date Placeholder 1">
            <a:extLst>
              <a:ext uri="{FF2B5EF4-FFF2-40B4-BE49-F238E27FC236}">
                <a16:creationId xmlns:a16="http://schemas.microsoft.com/office/drawing/2014/main" id="{CD769380-D827-0F28-AC44-3D523D940A79}"/>
              </a:ext>
            </a:extLst>
          </p:cNvPr>
          <p:cNvSpPr>
            <a:spLocks noGrp="1"/>
          </p:cNvSpPr>
          <p:nvPr>
            <p:ph type="dt" sz="half" idx="3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C71C75DC-E203-F5B8-D15E-9AB544F0C23A}"/>
              </a:ext>
            </a:extLst>
          </p:cNvPr>
          <p:cNvSpPr>
            <a:spLocks noGrp="1"/>
          </p:cNvSpPr>
          <p:nvPr>
            <p:ph type="ftr" sz="quarter" idx="35"/>
          </p:nvPr>
        </p:nvSpPr>
        <p:spPr/>
        <p:txBody>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C893FAE9-7F9A-4D61-0157-0D27AD0476EB}"/>
              </a:ext>
            </a:extLst>
          </p:cNvPr>
          <p:cNvSpPr>
            <a:spLocks noGrp="1"/>
          </p:cNvSpPr>
          <p:nvPr>
            <p:ph type="sldNum" sz="quarter" idx="36"/>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7480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0" name="Picture Placeholder 7">
            <a:extLst>
              <a:ext uri="{FF2B5EF4-FFF2-40B4-BE49-F238E27FC236}">
                <a16:creationId xmlns:a16="http://schemas.microsoft.com/office/drawing/2014/main" id="{7719DBC8-1C65-EC71-F260-3E45E00F725D}"/>
              </a:ext>
            </a:extLst>
          </p:cNvPr>
          <p:cNvSpPr>
            <a:spLocks noGrp="1"/>
          </p:cNvSpPr>
          <p:nvPr>
            <p:ph type="pic" sz="quarter" idx="18" hasCustomPrompt="1"/>
          </p:nvPr>
        </p:nvSpPr>
        <p:spPr>
          <a:xfrm>
            <a:off x="0" y="0"/>
            <a:ext cx="6096000"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9" name="Title Placeholder 4">
            <a:extLst>
              <a:ext uri="{FF2B5EF4-FFF2-40B4-BE49-F238E27FC236}">
                <a16:creationId xmlns:a16="http://schemas.microsoft.com/office/drawing/2014/main" id="{C1F5BB78-B17B-AB67-0CB6-AF5D21870D9B}"/>
              </a:ext>
            </a:extLst>
          </p:cNvPr>
          <p:cNvSpPr>
            <a:spLocks noGrp="1"/>
          </p:cNvSpPr>
          <p:nvPr>
            <p:ph type="title"/>
          </p:nvPr>
        </p:nvSpPr>
        <p:spPr>
          <a:xfrm>
            <a:off x="6585993" y="549274"/>
            <a:ext cx="5054623" cy="1079526"/>
          </a:xfrm>
          <a:prstGeom prst="rect">
            <a:avLst/>
          </a:prstGeom>
        </p:spPr>
        <p:txBody>
          <a:bodyPr vert="horz" lIns="0" tIns="0" rIns="0" bIns="180000" rtlCol="0" anchor="t" anchorCtr="0">
            <a:noAutofit/>
          </a:bodyPr>
          <a:lstStyle/>
          <a:p>
            <a:r>
              <a:rPr lang="en-US"/>
              <a:t>Click to edit Master title style</a:t>
            </a:r>
            <a:endParaRPr lang="de-DE"/>
          </a:p>
        </p:txBody>
      </p:sp>
      <p:sp>
        <p:nvSpPr>
          <p:cNvPr id="13" name="Text Placeholder 11">
            <a:extLst>
              <a:ext uri="{FF2B5EF4-FFF2-40B4-BE49-F238E27FC236}">
                <a16:creationId xmlns:a16="http://schemas.microsoft.com/office/drawing/2014/main" id="{90CCF3B3-09B6-8112-4053-2B2237045304}"/>
              </a:ext>
            </a:extLst>
          </p:cNvPr>
          <p:cNvSpPr>
            <a:spLocks noGrp="1"/>
          </p:cNvSpPr>
          <p:nvPr>
            <p:ph type="body" sz="quarter" idx="25" hasCustomPrompt="1"/>
          </p:nvPr>
        </p:nvSpPr>
        <p:spPr>
          <a:xfrm>
            <a:off x="6585993" y="2007152"/>
            <a:ext cx="5054623"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4" name="Text Placeholder 11">
            <a:extLst>
              <a:ext uri="{FF2B5EF4-FFF2-40B4-BE49-F238E27FC236}">
                <a16:creationId xmlns:a16="http://schemas.microsoft.com/office/drawing/2014/main" id="{73CBF40C-ABC9-BE0F-968D-DF168332204A}"/>
              </a:ext>
            </a:extLst>
          </p:cNvPr>
          <p:cNvSpPr>
            <a:spLocks noGrp="1"/>
          </p:cNvSpPr>
          <p:nvPr>
            <p:ph type="body" sz="quarter" idx="26" hasCustomPrompt="1"/>
          </p:nvPr>
        </p:nvSpPr>
        <p:spPr>
          <a:xfrm>
            <a:off x="6585993" y="2599765"/>
            <a:ext cx="5054623"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5" name="Text Placeholder 11">
            <a:extLst>
              <a:ext uri="{FF2B5EF4-FFF2-40B4-BE49-F238E27FC236}">
                <a16:creationId xmlns:a16="http://schemas.microsoft.com/office/drawing/2014/main" id="{24835A09-040A-6686-97E3-2DADAA958D0F}"/>
              </a:ext>
            </a:extLst>
          </p:cNvPr>
          <p:cNvSpPr>
            <a:spLocks noGrp="1"/>
          </p:cNvSpPr>
          <p:nvPr>
            <p:ph type="body" sz="quarter" idx="30" hasCustomPrompt="1"/>
          </p:nvPr>
        </p:nvSpPr>
        <p:spPr>
          <a:xfrm>
            <a:off x="6585993" y="3192378"/>
            <a:ext cx="5054623"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6" name="Text Placeholder 11">
            <a:extLst>
              <a:ext uri="{FF2B5EF4-FFF2-40B4-BE49-F238E27FC236}">
                <a16:creationId xmlns:a16="http://schemas.microsoft.com/office/drawing/2014/main" id="{545E8A25-684B-E742-19D8-1916E534C789}"/>
              </a:ext>
            </a:extLst>
          </p:cNvPr>
          <p:cNvSpPr>
            <a:spLocks noGrp="1"/>
          </p:cNvSpPr>
          <p:nvPr>
            <p:ph type="body" sz="quarter" idx="31" hasCustomPrompt="1"/>
          </p:nvPr>
        </p:nvSpPr>
        <p:spPr>
          <a:xfrm>
            <a:off x="6585993" y="3784991"/>
            <a:ext cx="5054623"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7" name="Text Placeholder 11">
            <a:extLst>
              <a:ext uri="{FF2B5EF4-FFF2-40B4-BE49-F238E27FC236}">
                <a16:creationId xmlns:a16="http://schemas.microsoft.com/office/drawing/2014/main" id="{65897743-8EC9-EF82-5F1E-664E8456E73D}"/>
              </a:ext>
            </a:extLst>
          </p:cNvPr>
          <p:cNvSpPr>
            <a:spLocks noGrp="1"/>
          </p:cNvSpPr>
          <p:nvPr>
            <p:ph type="body" sz="quarter" idx="32" hasCustomPrompt="1"/>
          </p:nvPr>
        </p:nvSpPr>
        <p:spPr>
          <a:xfrm>
            <a:off x="6585993" y="4377605"/>
            <a:ext cx="5054623"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8" name="Text Placeholder 11">
            <a:extLst>
              <a:ext uri="{FF2B5EF4-FFF2-40B4-BE49-F238E27FC236}">
                <a16:creationId xmlns:a16="http://schemas.microsoft.com/office/drawing/2014/main" id="{6212263C-258C-E40B-1103-6EFC8DF318EC}"/>
              </a:ext>
            </a:extLst>
          </p:cNvPr>
          <p:cNvSpPr>
            <a:spLocks noGrp="1"/>
          </p:cNvSpPr>
          <p:nvPr>
            <p:ph type="body" sz="quarter" idx="34" hasCustomPrompt="1"/>
          </p:nvPr>
        </p:nvSpPr>
        <p:spPr>
          <a:xfrm>
            <a:off x="6585993" y="4970219"/>
            <a:ext cx="5054623"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19" name="Text Placeholder 11">
            <a:extLst>
              <a:ext uri="{FF2B5EF4-FFF2-40B4-BE49-F238E27FC236}">
                <a16:creationId xmlns:a16="http://schemas.microsoft.com/office/drawing/2014/main" id="{46016EF1-0519-90D1-9041-7D8774079D8B}"/>
              </a:ext>
            </a:extLst>
          </p:cNvPr>
          <p:cNvSpPr>
            <a:spLocks noGrp="1"/>
          </p:cNvSpPr>
          <p:nvPr>
            <p:ph type="body" sz="quarter" idx="35" hasCustomPrompt="1"/>
          </p:nvPr>
        </p:nvSpPr>
        <p:spPr>
          <a:xfrm>
            <a:off x="6585993" y="5562833"/>
            <a:ext cx="5054623" cy="369332"/>
          </a:xfrm>
          <a:prstGeom prst="rect">
            <a:avLst/>
          </a:prstGeom>
        </p:spPr>
        <p:txBody>
          <a:bodyPr lIns="0" tIns="0" rIns="0" bIns="0" anchor="ctr">
            <a:normAutofit/>
          </a:bodyPr>
          <a:lstStyle>
            <a:lvl1pPr>
              <a:spcBef>
                <a:spcPts val="0"/>
              </a:spcBef>
              <a:defRPr sz="2000">
                <a:solidFill>
                  <a:schemeClr val="tx2"/>
                </a:solidFill>
              </a:defRPr>
            </a:lvl1pPr>
          </a:lstStyle>
          <a:p>
            <a:pPr lvl="0"/>
            <a:r>
              <a:rPr lang="en-US"/>
              <a:t>Click to add text</a:t>
            </a:r>
          </a:p>
        </p:txBody>
      </p:sp>
      <p:sp>
        <p:nvSpPr>
          <p:cNvPr id="6" name="Date Placeholder 5">
            <a:extLst>
              <a:ext uri="{FF2B5EF4-FFF2-40B4-BE49-F238E27FC236}">
                <a16:creationId xmlns:a16="http://schemas.microsoft.com/office/drawing/2014/main" id="{1F917E68-797A-E38E-B2CE-B5018D492244}"/>
              </a:ext>
            </a:extLst>
          </p:cNvPr>
          <p:cNvSpPr>
            <a:spLocks noGrp="1"/>
          </p:cNvSpPr>
          <p:nvPr>
            <p:ph type="dt" sz="half" idx="36"/>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7" name="Footer Placeholder 6">
            <a:extLst>
              <a:ext uri="{FF2B5EF4-FFF2-40B4-BE49-F238E27FC236}">
                <a16:creationId xmlns:a16="http://schemas.microsoft.com/office/drawing/2014/main" id="{CDEAD506-0280-03B0-5E91-02510881B2DB}"/>
              </a:ext>
            </a:extLst>
          </p:cNvPr>
          <p:cNvSpPr>
            <a:spLocks noGrp="1"/>
          </p:cNvSpPr>
          <p:nvPr>
            <p:ph type="ftr" sz="quarter" idx="37"/>
          </p:nvPr>
        </p:nvSpPr>
        <p:spPr/>
        <p:txBody>
          <a:bodyPr/>
          <a:lstStyle/>
          <a:p>
            <a:pPr>
              <a:spcBef>
                <a:spcPts val="1000"/>
              </a:spcBef>
              <a:buFont typeface="Arial" panose="020B0604020202020204" pitchFamily="34" charset="0"/>
              <a:buNone/>
            </a:pPr>
            <a:r>
              <a:rPr lang="en-US"/>
              <a:t>Presentation Title | Author | Date</a:t>
            </a:r>
          </a:p>
        </p:txBody>
      </p:sp>
      <p:sp>
        <p:nvSpPr>
          <p:cNvPr id="8" name="Slide Number Placeholder 7">
            <a:extLst>
              <a:ext uri="{FF2B5EF4-FFF2-40B4-BE49-F238E27FC236}">
                <a16:creationId xmlns:a16="http://schemas.microsoft.com/office/drawing/2014/main" id="{62611B4B-A556-3944-449F-6B8BF8CDAC0C}"/>
              </a:ext>
            </a:extLst>
          </p:cNvPr>
          <p:cNvSpPr>
            <a:spLocks noGrp="1"/>
          </p:cNvSpPr>
          <p:nvPr>
            <p:ph type="sldNum" sz="quarter" idx="38"/>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13092626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6C4F5EE7-6CA6-23D5-2788-911B0B2A43B3}"/>
              </a:ext>
            </a:extLst>
          </p:cNvPr>
          <p:cNvSpPr>
            <a:spLocks noGrp="1"/>
          </p:cNvSpPr>
          <p:nvPr>
            <p:ph type="pic" sz="quarter" idx="10" hasCustomPrompt="1"/>
          </p:nvPr>
        </p:nvSpPr>
        <p:spPr>
          <a:xfrm>
            <a:off x="7943743" y="1"/>
            <a:ext cx="4248257" cy="685800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2"/>
                </a:solidFill>
              </a:defRPr>
            </a:lvl1pPr>
          </a:lstStyle>
          <a:p>
            <a:r>
              <a:rPr lang="de-DE"/>
              <a:t>Insert Picture and send </a:t>
            </a:r>
            <a:r>
              <a:rPr lang="de-DE" err="1"/>
              <a:t>to</a:t>
            </a:r>
            <a:r>
              <a:rPr lang="de-DE"/>
              <a:t> back</a:t>
            </a:r>
          </a:p>
        </p:txBody>
      </p:sp>
      <p:sp>
        <p:nvSpPr>
          <p:cNvPr id="23" name="Title Placeholder 4">
            <a:extLst>
              <a:ext uri="{FF2B5EF4-FFF2-40B4-BE49-F238E27FC236}">
                <a16:creationId xmlns:a16="http://schemas.microsoft.com/office/drawing/2014/main" id="{9562B351-6BBF-D76F-F18C-8B885A91C5C1}"/>
              </a:ext>
            </a:extLst>
          </p:cNvPr>
          <p:cNvSpPr>
            <a:spLocks noGrp="1"/>
          </p:cNvSpPr>
          <p:nvPr>
            <p:ph type="title"/>
          </p:nvPr>
        </p:nvSpPr>
        <p:spPr>
          <a:xfrm>
            <a:off x="551383" y="549274"/>
            <a:ext cx="6954535" cy="1079526"/>
          </a:xfrm>
          <a:prstGeom prst="rect">
            <a:avLst/>
          </a:prstGeom>
        </p:spPr>
        <p:txBody>
          <a:bodyPr vert="horz" lIns="0" tIns="0" rIns="0" bIns="180000" rtlCol="0" anchor="t" anchorCtr="0">
            <a:noAutofit/>
          </a:bodyPr>
          <a:lstStyle>
            <a:lvl1pPr>
              <a:defRPr sz="3200"/>
            </a:lvl1pPr>
          </a:lstStyle>
          <a:p>
            <a:r>
              <a:rPr lang="en-US"/>
              <a:t>Click to edit </a:t>
            </a:r>
            <a:br>
              <a:rPr lang="en-US"/>
            </a:br>
            <a:r>
              <a:rPr lang="en-US"/>
              <a:t>Master title style</a:t>
            </a:r>
            <a:endParaRPr lang="de-DE"/>
          </a:p>
        </p:txBody>
      </p:sp>
      <p:grpSp>
        <p:nvGrpSpPr>
          <p:cNvPr id="25" name="Group 37">
            <a:extLst>
              <a:ext uri="{FF2B5EF4-FFF2-40B4-BE49-F238E27FC236}">
                <a16:creationId xmlns:a16="http://schemas.microsoft.com/office/drawing/2014/main" id="{AA3F0122-AEFA-D27F-9E85-FFCD932866D7}"/>
              </a:ext>
            </a:extLst>
          </p:cNvPr>
          <p:cNvGrpSpPr/>
          <p:nvPr userDrawn="1"/>
        </p:nvGrpSpPr>
        <p:grpSpPr>
          <a:xfrm>
            <a:off x="11770322" y="176700"/>
            <a:ext cx="260230" cy="240782"/>
            <a:chOff x="5481638" y="2859088"/>
            <a:chExt cx="1231900" cy="1139825"/>
          </a:xfrm>
          <a:solidFill>
            <a:schemeClr val="tx2"/>
          </a:solidFill>
        </p:grpSpPr>
        <p:sp>
          <p:nvSpPr>
            <p:cNvPr id="26" name="Freeform 320">
              <a:extLst>
                <a:ext uri="{FF2B5EF4-FFF2-40B4-BE49-F238E27FC236}">
                  <a16:creationId xmlns:a16="http://schemas.microsoft.com/office/drawing/2014/main" id="{EAE9C1FF-F8EC-93CF-3780-BD14735EAB47}"/>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321">
              <a:extLst>
                <a:ext uri="{FF2B5EF4-FFF2-40B4-BE49-F238E27FC236}">
                  <a16:creationId xmlns:a16="http://schemas.microsoft.com/office/drawing/2014/main" id="{89C1CED2-F01A-9958-EF2A-EB320423B722}"/>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4" name="Text Placeholder 9">
            <a:extLst>
              <a:ext uri="{FF2B5EF4-FFF2-40B4-BE49-F238E27FC236}">
                <a16:creationId xmlns:a16="http://schemas.microsoft.com/office/drawing/2014/main" id="{8D4E141D-B16E-5332-A63A-8A57F5F3CB44}"/>
              </a:ext>
            </a:extLst>
          </p:cNvPr>
          <p:cNvSpPr>
            <a:spLocks noGrp="1"/>
          </p:cNvSpPr>
          <p:nvPr>
            <p:ph type="body" sz="quarter" idx="27"/>
          </p:nvPr>
        </p:nvSpPr>
        <p:spPr>
          <a:xfrm>
            <a:off x="550864" y="1628800"/>
            <a:ext cx="6954208"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6" name="Content Placeholder 8">
            <a:extLst>
              <a:ext uri="{FF2B5EF4-FFF2-40B4-BE49-F238E27FC236}">
                <a16:creationId xmlns:a16="http://schemas.microsoft.com/office/drawing/2014/main" id="{CB05E3DE-DB4D-4EC7-3BAD-28DAD7D36A32}"/>
              </a:ext>
            </a:extLst>
          </p:cNvPr>
          <p:cNvSpPr>
            <a:spLocks noGrp="1"/>
          </p:cNvSpPr>
          <p:nvPr>
            <p:ph sz="quarter" idx="31"/>
          </p:nvPr>
        </p:nvSpPr>
        <p:spPr>
          <a:xfrm>
            <a:off x="550862" y="2481263"/>
            <a:ext cx="6954207" cy="3844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9" name="Date Placeholder 8">
            <a:extLst>
              <a:ext uri="{FF2B5EF4-FFF2-40B4-BE49-F238E27FC236}">
                <a16:creationId xmlns:a16="http://schemas.microsoft.com/office/drawing/2014/main" id="{59C41F3E-49CE-33DA-0424-9E217AD247FF}"/>
              </a:ext>
            </a:extLst>
          </p:cNvPr>
          <p:cNvSpPr>
            <a:spLocks noGrp="1"/>
          </p:cNvSpPr>
          <p:nvPr>
            <p:ph type="dt" sz="half" idx="32"/>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10" name="Footer Placeholder 9">
            <a:extLst>
              <a:ext uri="{FF2B5EF4-FFF2-40B4-BE49-F238E27FC236}">
                <a16:creationId xmlns:a16="http://schemas.microsoft.com/office/drawing/2014/main" id="{A2B2EF69-9B77-DE3F-8844-A93D72487E5D}"/>
              </a:ext>
            </a:extLst>
          </p:cNvPr>
          <p:cNvSpPr>
            <a:spLocks noGrp="1"/>
          </p:cNvSpPr>
          <p:nvPr>
            <p:ph type="ftr" sz="quarter" idx="33"/>
          </p:nvPr>
        </p:nvSpPr>
        <p:spPr/>
        <p:txBody>
          <a:bodyPr/>
          <a:lstStyle/>
          <a:p>
            <a:pPr>
              <a:spcBef>
                <a:spcPts val="1000"/>
              </a:spcBef>
              <a:buFont typeface="Arial" panose="020B0604020202020204" pitchFamily="34" charset="0"/>
              <a:buNone/>
            </a:pPr>
            <a:r>
              <a:rPr lang="en-US"/>
              <a:t>Presentation Title | Author | Date</a:t>
            </a:r>
          </a:p>
        </p:txBody>
      </p:sp>
      <p:sp>
        <p:nvSpPr>
          <p:cNvPr id="11" name="Slide Number Placeholder 10">
            <a:extLst>
              <a:ext uri="{FF2B5EF4-FFF2-40B4-BE49-F238E27FC236}">
                <a16:creationId xmlns:a16="http://schemas.microsoft.com/office/drawing/2014/main" id="{166491BB-C57C-6D7C-34CC-56C764B90AEF}"/>
              </a:ext>
            </a:extLst>
          </p:cNvPr>
          <p:cNvSpPr>
            <a:spLocks noGrp="1"/>
          </p:cNvSpPr>
          <p:nvPr>
            <p:ph type="sldNum" sz="quarter" idx="34"/>
          </p:nvPr>
        </p:nvSpPr>
        <p:spPr/>
        <p:txBody>
          <a:bodyPr/>
          <a:lstStyle/>
          <a:p>
            <a:pPr algn="r"/>
            <a:fld id="{5D9A5160-6218-4E5A-B9E6-B93E3DAE377C}" type="slidenum">
              <a:rPr lang="en-US" smtClean="0"/>
              <a:pPr algn="r"/>
              <a:t>‹#›</a:t>
            </a:fld>
            <a:endParaRPr lang="en-US"/>
          </a:p>
        </p:txBody>
      </p:sp>
      <p:sp>
        <p:nvSpPr>
          <p:cNvPr id="5" name="Rectangle 4">
            <a:extLst>
              <a:ext uri="{FF2B5EF4-FFF2-40B4-BE49-F238E27FC236}">
                <a16:creationId xmlns:a16="http://schemas.microsoft.com/office/drawing/2014/main" id="{0027DB5F-7694-CD59-6AB4-AB21F42B1E4B}"/>
              </a:ext>
            </a:extLst>
          </p:cNvPr>
          <p:cNvSpPr/>
          <p:nvPr userDrawn="1"/>
        </p:nvSpPr>
        <p:spPr>
          <a:xfrm>
            <a:off x="8380317" y="6650661"/>
            <a:ext cx="1427434" cy="123111"/>
          </a:xfrm>
          <a:prstGeom prst="rect">
            <a:avLst/>
          </a:prstGeom>
        </p:spPr>
        <p:txBody>
          <a:bodyPr wrap="none" lIns="0" tIns="0" rIns="0" bIns="0" anchor="ctr" anchorCtr="0">
            <a:noAutofit/>
          </a:bodyPr>
          <a:lstStyle/>
          <a:p>
            <a:pPr lvl="0" algn="r">
              <a:spcBef>
                <a:spcPts val="1000"/>
              </a:spcBef>
              <a:buFont typeface="Arial" panose="020B0604020202020204" pitchFamily="34" charset="0"/>
              <a:buNone/>
            </a:pPr>
            <a:r>
              <a:rPr lang="pl-PL" sz="800" noProof="0">
                <a:solidFill>
                  <a:schemeClr val="bg1">
                    <a:lumMod val="65000"/>
                  </a:schemeClr>
                </a:solidFill>
              </a:rPr>
              <a:t>Company Confidential</a:t>
            </a:r>
            <a:endParaRPr lang="en-PL" sz="800">
              <a:solidFill>
                <a:schemeClr val="bg1">
                  <a:lumMod val="65000"/>
                </a:schemeClr>
              </a:solidFill>
            </a:endParaRPr>
          </a:p>
        </p:txBody>
      </p:sp>
    </p:spTree>
    <p:extLst>
      <p:ext uri="{BB962C8B-B14F-4D97-AF65-F5344CB8AC3E}">
        <p14:creationId xmlns:p14="http://schemas.microsoft.com/office/powerpoint/2010/main" val="1963877722"/>
      </p:ext>
    </p:extLst>
  </p:cSld>
  <p:clrMapOvr>
    <a:masterClrMapping/>
  </p:clrMapOvr>
  <p:extLst>
    <p:ext uri="{DCECCB84-F9BA-43D5-87BE-67443E8EF086}">
      <p15:sldGuideLst xmlns:p15="http://schemas.microsoft.com/office/powerpoint/2012/main">
        <p15:guide id="1" pos="511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Photo 1 Short">
    <p:bg>
      <p:bgPr>
        <a:solidFill>
          <a:schemeClr val="accent2"/>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6C4F5EE7-6CA6-23D5-2788-911B0B2A43B3}"/>
              </a:ext>
            </a:extLst>
          </p:cNvPr>
          <p:cNvSpPr>
            <a:spLocks noGrp="1"/>
          </p:cNvSpPr>
          <p:nvPr>
            <p:ph type="pic" sz="quarter" idx="10" hasCustomPrompt="1"/>
          </p:nvPr>
        </p:nvSpPr>
        <p:spPr>
          <a:xfrm>
            <a:off x="7943743" y="1"/>
            <a:ext cx="4248257" cy="685800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grpSp>
        <p:nvGrpSpPr>
          <p:cNvPr id="25" name="Group 37">
            <a:extLst>
              <a:ext uri="{FF2B5EF4-FFF2-40B4-BE49-F238E27FC236}">
                <a16:creationId xmlns:a16="http://schemas.microsoft.com/office/drawing/2014/main" id="{AA3F0122-AEFA-D27F-9E85-FFCD932866D7}"/>
              </a:ext>
            </a:extLst>
          </p:cNvPr>
          <p:cNvGrpSpPr/>
          <p:nvPr userDrawn="1"/>
        </p:nvGrpSpPr>
        <p:grpSpPr>
          <a:xfrm>
            <a:off x="11770322" y="176700"/>
            <a:ext cx="260230" cy="240782"/>
            <a:chOff x="5481638" y="2859088"/>
            <a:chExt cx="1231900" cy="1139825"/>
          </a:xfrm>
          <a:solidFill>
            <a:schemeClr val="tx2"/>
          </a:solidFill>
        </p:grpSpPr>
        <p:sp>
          <p:nvSpPr>
            <p:cNvPr id="26" name="Freeform 320">
              <a:extLst>
                <a:ext uri="{FF2B5EF4-FFF2-40B4-BE49-F238E27FC236}">
                  <a16:creationId xmlns:a16="http://schemas.microsoft.com/office/drawing/2014/main" id="{EAE9C1FF-F8EC-93CF-3780-BD14735EAB47}"/>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321">
              <a:extLst>
                <a:ext uri="{FF2B5EF4-FFF2-40B4-BE49-F238E27FC236}">
                  <a16:creationId xmlns:a16="http://schemas.microsoft.com/office/drawing/2014/main" id="{89C1CED2-F01A-9958-EF2A-EB320423B722}"/>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10" name="Text Placeholder 9">
            <a:extLst>
              <a:ext uri="{FF2B5EF4-FFF2-40B4-BE49-F238E27FC236}">
                <a16:creationId xmlns:a16="http://schemas.microsoft.com/office/drawing/2014/main" id="{4D7898FF-F486-2D61-ACDC-403EE6208198}"/>
              </a:ext>
            </a:extLst>
          </p:cNvPr>
          <p:cNvSpPr>
            <a:spLocks noGrp="1"/>
          </p:cNvSpPr>
          <p:nvPr>
            <p:ph type="body" sz="quarter" idx="22"/>
          </p:nvPr>
        </p:nvSpPr>
        <p:spPr>
          <a:xfrm>
            <a:off x="550864" y="1262636"/>
            <a:ext cx="6982372"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11" name="Title Placeholder 4">
            <a:extLst>
              <a:ext uri="{FF2B5EF4-FFF2-40B4-BE49-F238E27FC236}">
                <a16:creationId xmlns:a16="http://schemas.microsoft.com/office/drawing/2014/main" id="{FDF64BA4-D00F-789A-6386-119AC7F3FB5F}"/>
              </a:ext>
            </a:extLst>
          </p:cNvPr>
          <p:cNvSpPr>
            <a:spLocks noGrp="1"/>
          </p:cNvSpPr>
          <p:nvPr>
            <p:ph type="title"/>
          </p:nvPr>
        </p:nvSpPr>
        <p:spPr>
          <a:xfrm>
            <a:off x="551384" y="549274"/>
            <a:ext cx="6982373"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12" name="Content Placeholder 6">
            <a:extLst>
              <a:ext uri="{FF2B5EF4-FFF2-40B4-BE49-F238E27FC236}">
                <a16:creationId xmlns:a16="http://schemas.microsoft.com/office/drawing/2014/main" id="{97179BA2-481B-E9A3-2903-DFFEBC0BF968}"/>
              </a:ext>
            </a:extLst>
          </p:cNvPr>
          <p:cNvSpPr>
            <a:spLocks noGrp="1"/>
          </p:cNvSpPr>
          <p:nvPr>
            <p:ph sz="quarter" idx="27"/>
          </p:nvPr>
        </p:nvSpPr>
        <p:spPr>
          <a:xfrm>
            <a:off x="550863" y="2004165"/>
            <a:ext cx="6982701" cy="43156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3" name="Date Placeholder 2">
            <a:extLst>
              <a:ext uri="{FF2B5EF4-FFF2-40B4-BE49-F238E27FC236}">
                <a16:creationId xmlns:a16="http://schemas.microsoft.com/office/drawing/2014/main" id="{CA49C1AA-5605-F089-489C-F6DE53B07DA9}"/>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32D8572B-57E2-3FBC-0C52-8DA2A0542E5F}"/>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5" name="Slide Number Placeholder 4">
            <a:extLst>
              <a:ext uri="{FF2B5EF4-FFF2-40B4-BE49-F238E27FC236}">
                <a16:creationId xmlns:a16="http://schemas.microsoft.com/office/drawing/2014/main" id="{B0918798-00DC-F481-54C4-812924C8C9E1}"/>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
        <p:nvSpPr>
          <p:cNvPr id="7" name="Rectangle 6">
            <a:extLst>
              <a:ext uri="{FF2B5EF4-FFF2-40B4-BE49-F238E27FC236}">
                <a16:creationId xmlns:a16="http://schemas.microsoft.com/office/drawing/2014/main" id="{5F432747-9318-C492-604C-FE1B199B1450}"/>
              </a:ext>
            </a:extLst>
          </p:cNvPr>
          <p:cNvSpPr/>
          <p:nvPr userDrawn="1"/>
        </p:nvSpPr>
        <p:spPr>
          <a:xfrm>
            <a:off x="8380317" y="6650661"/>
            <a:ext cx="1427434" cy="123111"/>
          </a:xfrm>
          <a:prstGeom prst="rect">
            <a:avLst/>
          </a:prstGeom>
        </p:spPr>
        <p:txBody>
          <a:bodyPr wrap="none" lIns="0" tIns="0" rIns="0" bIns="0" anchor="ctr" anchorCtr="0">
            <a:noAutofit/>
          </a:bodyPr>
          <a:lstStyle/>
          <a:p>
            <a:pPr lvl="0" algn="r">
              <a:spcBef>
                <a:spcPts val="1000"/>
              </a:spcBef>
              <a:buFont typeface="Arial" panose="020B0604020202020204" pitchFamily="34" charset="0"/>
              <a:buNone/>
            </a:pPr>
            <a:r>
              <a:rPr lang="pl-PL" sz="800" noProof="0">
                <a:solidFill>
                  <a:schemeClr val="bg1">
                    <a:lumMod val="65000"/>
                  </a:schemeClr>
                </a:solidFill>
              </a:rPr>
              <a:t>Company Confidential</a:t>
            </a:r>
            <a:endParaRPr lang="en-PL" sz="800">
              <a:solidFill>
                <a:schemeClr val="bg1">
                  <a:lumMod val="65000"/>
                </a:schemeClr>
              </a:solidFill>
            </a:endParaRPr>
          </a:p>
        </p:txBody>
      </p:sp>
    </p:spTree>
    <p:extLst>
      <p:ext uri="{BB962C8B-B14F-4D97-AF65-F5344CB8AC3E}">
        <p14:creationId xmlns:p14="http://schemas.microsoft.com/office/powerpoint/2010/main" val="1415856829"/>
      </p:ext>
    </p:extLst>
  </p:cSld>
  <p:clrMapOvr>
    <a:masterClrMapping/>
  </p:clrMapOvr>
  <p:extLst>
    <p:ext uri="{DCECCB84-F9BA-43D5-87BE-67443E8EF086}">
      <p15:sldGuideLst xmlns:p15="http://schemas.microsoft.com/office/powerpoint/2012/main">
        <p15:guide id="1" pos="511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7">
    <p:spTree>
      <p:nvGrpSpPr>
        <p:cNvPr id="1" name=""/>
        <p:cNvGrpSpPr/>
        <p:nvPr/>
      </p:nvGrpSpPr>
      <p:grpSpPr>
        <a:xfrm>
          <a:off x="0" y="0"/>
          <a:ext cx="0" cy="0"/>
          <a:chOff x="0" y="0"/>
          <a:chExt cx="0" cy="0"/>
        </a:xfrm>
      </p:grpSpPr>
      <p:sp>
        <p:nvSpPr>
          <p:cNvPr id="19" name="Title Placeholder 4">
            <a:extLst>
              <a:ext uri="{FF2B5EF4-FFF2-40B4-BE49-F238E27FC236}">
                <a16:creationId xmlns:a16="http://schemas.microsoft.com/office/drawing/2014/main" id="{9CAAB930-7F10-A5B9-04E1-22F2D2999B36}"/>
              </a:ext>
            </a:extLst>
          </p:cNvPr>
          <p:cNvSpPr>
            <a:spLocks noGrp="1"/>
          </p:cNvSpPr>
          <p:nvPr>
            <p:ph type="title"/>
          </p:nvPr>
        </p:nvSpPr>
        <p:spPr>
          <a:xfrm>
            <a:off x="551383" y="549274"/>
            <a:ext cx="5544617" cy="1079526"/>
          </a:xfrm>
          <a:prstGeom prst="rect">
            <a:avLst/>
          </a:prstGeom>
        </p:spPr>
        <p:txBody>
          <a:bodyPr vert="horz" lIns="0" tIns="0" rIns="0" bIns="180000" rtlCol="0" anchor="t" anchorCtr="0">
            <a:noAutofit/>
          </a:bodyPr>
          <a:lstStyle>
            <a:lvl1pPr>
              <a:defRPr sz="3200"/>
            </a:lvl1pPr>
          </a:lstStyle>
          <a:p>
            <a:r>
              <a:rPr lang="en-US"/>
              <a:t>Click to edit </a:t>
            </a:r>
            <a:br>
              <a:rPr lang="en-US"/>
            </a:br>
            <a:r>
              <a:rPr lang="en-US"/>
              <a:t>Master title style</a:t>
            </a:r>
            <a:endParaRPr lang="de-DE"/>
          </a:p>
        </p:txBody>
      </p:sp>
      <p:sp>
        <p:nvSpPr>
          <p:cNvPr id="5" name="Text Placeholder 9">
            <a:extLst>
              <a:ext uri="{FF2B5EF4-FFF2-40B4-BE49-F238E27FC236}">
                <a16:creationId xmlns:a16="http://schemas.microsoft.com/office/drawing/2014/main" id="{B54207E0-085B-C01E-5EF4-83410FCDB45A}"/>
              </a:ext>
            </a:extLst>
          </p:cNvPr>
          <p:cNvSpPr>
            <a:spLocks noGrp="1"/>
          </p:cNvSpPr>
          <p:nvPr>
            <p:ph type="body" sz="quarter" idx="27"/>
          </p:nvPr>
        </p:nvSpPr>
        <p:spPr>
          <a:xfrm>
            <a:off x="550864" y="1628800"/>
            <a:ext cx="5544356"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3" name="Content Placeholder 8">
            <a:extLst>
              <a:ext uri="{FF2B5EF4-FFF2-40B4-BE49-F238E27FC236}">
                <a16:creationId xmlns:a16="http://schemas.microsoft.com/office/drawing/2014/main" id="{58B33224-1959-EE66-9F8D-85BCF448B033}"/>
              </a:ext>
            </a:extLst>
          </p:cNvPr>
          <p:cNvSpPr>
            <a:spLocks noGrp="1"/>
          </p:cNvSpPr>
          <p:nvPr>
            <p:ph sz="quarter" idx="31"/>
          </p:nvPr>
        </p:nvSpPr>
        <p:spPr>
          <a:xfrm>
            <a:off x="6573270" y="2481263"/>
            <a:ext cx="5066821" cy="3844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2" name="Date Placeholder 1">
            <a:extLst>
              <a:ext uri="{FF2B5EF4-FFF2-40B4-BE49-F238E27FC236}">
                <a16:creationId xmlns:a16="http://schemas.microsoft.com/office/drawing/2014/main" id="{52E4C070-F8A5-C567-023B-7FF58CB8D62F}"/>
              </a:ext>
            </a:extLst>
          </p:cNvPr>
          <p:cNvSpPr>
            <a:spLocks noGrp="1"/>
          </p:cNvSpPr>
          <p:nvPr>
            <p:ph type="dt" sz="half" idx="32"/>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BCB1239C-4E2D-9761-F12A-E5E2E80AE7E1}"/>
              </a:ext>
            </a:extLst>
          </p:cNvPr>
          <p:cNvSpPr>
            <a:spLocks noGrp="1"/>
          </p:cNvSpPr>
          <p:nvPr>
            <p:ph type="ftr" sz="quarter" idx="33"/>
          </p:nvPr>
        </p:nvSpPr>
        <p:spPr/>
        <p:txBody>
          <a:bodyPr/>
          <a:lstStyle/>
          <a:p>
            <a:pPr>
              <a:spcBef>
                <a:spcPts val="1000"/>
              </a:spcBef>
              <a:buFont typeface="Arial" panose="020B0604020202020204" pitchFamily="34" charset="0"/>
              <a:buNone/>
            </a:pPr>
            <a:r>
              <a:rPr lang="en-US"/>
              <a:t>Presentation Title | Author | Date</a:t>
            </a:r>
          </a:p>
        </p:txBody>
      </p:sp>
      <p:sp>
        <p:nvSpPr>
          <p:cNvPr id="6" name="Slide Number Placeholder 5">
            <a:extLst>
              <a:ext uri="{FF2B5EF4-FFF2-40B4-BE49-F238E27FC236}">
                <a16:creationId xmlns:a16="http://schemas.microsoft.com/office/drawing/2014/main" id="{07297229-C25B-0DB4-82A7-0951C3941B1B}"/>
              </a:ext>
            </a:extLst>
          </p:cNvPr>
          <p:cNvSpPr>
            <a:spLocks noGrp="1"/>
          </p:cNvSpPr>
          <p:nvPr>
            <p:ph type="sldNum" sz="quarter" idx="34"/>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138756800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97BD40BB-A2F0-F646-3CC2-596CC4195838}"/>
              </a:ext>
            </a:extLst>
          </p:cNvPr>
          <p:cNvSpPr>
            <a:spLocks noGrp="1"/>
          </p:cNvSpPr>
          <p:nvPr>
            <p:ph type="pic" sz="quarter" idx="18" hasCustomPrompt="1"/>
          </p:nvPr>
        </p:nvSpPr>
        <p:spPr>
          <a:xfrm>
            <a:off x="6095937" y="1"/>
            <a:ext cx="6096064" cy="685800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2"/>
                </a:solidFill>
              </a:defRPr>
            </a:lvl1pPr>
          </a:lstStyle>
          <a:p>
            <a:r>
              <a:rPr lang="de-DE"/>
              <a:t>Insert Picture and send </a:t>
            </a:r>
            <a:r>
              <a:rPr lang="de-DE" err="1"/>
              <a:t>to</a:t>
            </a:r>
            <a:r>
              <a:rPr lang="de-DE"/>
              <a:t> back</a:t>
            </a:r>
          </a:p>
        </p:txBody>
      </p:sp>
      <p:sp>
        <p:nvSpPr>
          <p:cNvPr id="19" name="Title Placeholder 4">
            <a:extLst>
              <a:ext uri="{FF2B5EF4-FFF2-40B4-BE49-F238E27FC236}">
                <a16:creationId xmlns:a16="http://schemas.microsoft.com/office/drawing/2014/main" id="{8CC8FBB6-6BDD-49D1-4F41-86065438301B}"/>
              </a:ext>
            </a:extLst>
          </p:cNvPr>
          <p:cNvSpPr>
            <a:spLocks noGrp="1"/>
          </p:cNvSpPr>
          <p:nvPr>
            <p:ph type="title"/>
          </p:nvPr>
        </p:nvSpPr>
        <p:spPr>
          <a:xfrm>
            <a:off x="551383" y="549274"/>
            <a:ext cx="5054623" cy="1079526"/>
          </a:xfrm>
          <a:prstGeom prst="rect">
            <a:avLst/>
          </a:prstGeom>
        </p:spPr>
        <p:txBody>
          <a:bodyPr vert="horz" lIns="0" tIns="0" rIns="0" bIns="180000" rtlCol="0" anchor="t" anchorCtr="0">
            <a:noAutofit/>
          </a:bodyPr>
          <a:lstStyle>
            <a:lvl1pPr>
              <a:defRPr sz="3200"/>
            </a:lvl1pPr>
          </a:lstStyle>
          <a:p>
            <a:r>
              <a:rPr lang="en-US"/>
              <a:t>Click to edit </a:t>
            </a:r>
            <a:br>
              <a:rPr lang="en-US"/>
            </a:br>
            <a:r>
              <a:rPr lang="en-US"/>
              <a:t>Master title style</a:t>
            </a:r>
            <a:endParaRPr lang="de-DE"/>
          </a:p>
        </p:txBody>
      </p:sp>
      <p:grpSp>
        <p:nvGrpSpPr>
          <p:cNvPr id="21" name="Group 37">
            <a:extLst>
              <a:ext uri="{FF2B5EF4-FFF2-40B4-BE49-F238E27FC236}">
                <a16:creationId xmlns:a16="http://schemas.microsoft.com/office/drawing/2014/main" id="{A98ACDB0-1DC8-C85F-9EF2-EBC01268524C}"/>
              </a:ext>
            </a:extLst>
          </p:cNvPr>
          <p:cNvGrpSpPr/>
          <p:nvPr userDrawn="1"/>
        </p:nvGrpSpPr>
        <p:grpSpPr>
          <a:xfrm>
            <a:off x="11770322" y="176700"/>
            <a:ext cx="260230" cy="240782"/>
            <a:chOff x="5481638" y="2859088"/>
            <a:chExt cx="1231900" cy="1139825"/>
          </a:xfrm>
          <a:solidFill>
            <a:schemeClr val="tx2"/>
          </a:solidFill>
        </p:grpSpPr>
        <p:sp>
          <p:nvSpPr>
            <p:cNvPr id="22" name="Freeform 320">
              <a:extLst>
                <a:ext uri="{FF2B5EF4-FFF2-40B4-BE49-F238E27FC236}">
                  <a16:creationId xmlns:a16="http://schemas.microsoft.com/office/drawing/2014/main" id="{FC94D427-E882-091F-240F-F08682FEC8E6}"/>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321">
              <a:extLst>
                <a:ext uri="{FF2B5EF4-FFF2-40B4-BE49-F238E27FC236}">
                  <a16:creationId xmlns:a16="http://schemas.microsoft.com/office/drawing/2014/main" id="{BA448C22-45B1-76A5-FCBA-D1AFFF032895}"/>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 name="Content Placeholder 9">
            <a:extLst>
              <a:ext uri="{FF2B5EF4-FFF2-40B4-BE49-F238E27FC236}">
                <a16:creationId xmlns:a16="http://schemas.microsoft.com/office/drawing/2014/main" id="{D60EF7AF-7435-DF99-9A68-9CFCF6FBF3D0}"/>
              </a:ext>
            </a:extLst>
          </p:cNvPr>
          <p:cNvSpPr>
            <a:spLocks noGrp="1"/>
          </p:cNvSpPr>
          <p:nvPr>
            <p:ph sz="quarter" idx="23"/>
          </p:nvPr>
        </p:nvSpPr>
        <p:spPr>
          <a:xfrm>
            <a:off x="550601" y="2480982"/>
            <a:ext cx="5054623" cy="3845206"/>
          </a:xfrm>
          <a:prstGeom prst="rect">
            <a:avLst/>
          </a:prstGeom>
        </p:spPr>
        <p:txBody>
          <a:bodyPr numCol="1"/>
          <a:lstStyle>
            <a:lvl3pPr>
              <a:buClr>
                <a:schemeClr val="accent2"/>
              </a:buClr>
              <a:defRPr/>
            </a:lvl3pPr>
            <a:lvl4pPr>
              <a:buClr>
                <a:srgbClr val="FEB100"/>
              </a:buCl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Text Placeholder 9">
            <a:extLst>
              <a:ext uri="{FF2B5EF4-FFF2-40B4-BE49-F238E27FC236}">
                <a16:creationId xmlns:a16="http://schemas.microsoft.com/office/drawing/2014/main" id="{60DD40C9-90F3-8B00-3FEC-2D4B2F5F1A95}"/>
              </a:ext>
            </a:extLst>
          </p:cNvPr>
          <p:cNvSpPr>
            <a:spLocks noGrp="1"/>
          </p:cNvSpPr>
          <p:nvPr>
            <p:ph type="body" sz="quarter" idx="27"/>
          </p:nvPr>
        </p:nvSpPr>
        <p:spPr>
          <a:xfrm>
            <a:off x="550863" y="1628800"/>
            <a:ext cx="5054385"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9" name="Date Placeholder 8">
            <a:extLst>
              <a:ext uri="{FF2B5EF4-FFF2-40B4-BE49-F238E27FC236}">
                <a16:creationId xmlns:a16="http://schemas.microsoft.com/office/drawing/2014/main" id="{A0DB16AD-03C6-C701-9AA3-43DC16305375}"/>
              </a:ext>
            </a:extLst>
          </p:cNvPr>
          <p:cNvSpPr>
            <a:spLocks noGrp="1"/>
          </p:cNvSpPr>
          <p:nvPr>
            <p:ph type="dt" sz="half" idx="2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10" name="Footer Placeholder 9">
            <a:extLst>
              <a:ext uri="{FF2B5EF4-FFF2-40B4-BE49-F238E27FC236}">
                <a16:creationId xmlns:a16="http://schemas.microsoft.com/office/drawing/2014/main" id="{FEE587BC-4D0D-4430-E92A-982232C14B4F}"/>
              </a:ext>
            </a:extLst>
          </p:cNvPr>
          <p:cNvSpPr>
            <a:spLocks noGrp="1"/>
          </p:cNvSpPr>
          <p:nvPr>
            <p:ph type="ftr" sz="quarter" idx="29"/>
          </p:nvPr>
        </p:nvSpPr>
        <p:spPr/>
        <p:txBody>
          <a:bodyPr/>
          <a:lstStyle/>
          <a:p>
            <a:pPr>
              <a:spcBef>
                <a:spcPts val="1000"/>
              </a:spcBef>
              <a:buFont typeface="Arial" panose="020B0604020202020204" pitchFamily="34" charset="0"/>
              <a:buNone/>
            </a:pPr>
            <a:r>
              <a:rPr lang="en-US"/>
              <a:t>Presentation Title | Author | Date</a:t>
            </a:r>
          </a:p>
        </p:txBody>
      </p:sp>
      <p:sp>
        <p:nvSpPr>
          <p:cNvPr id="11" name="Slide Number Placeholder 10">
            <a:extLst>
              <a:ext uri="{FF2B5EF4-FFF2-40B4-BE49-F238E27FC236}">
                <a16:creationId xmlns:a16="http://schemas.microsoft.com/office/drawing/2014/main" id="{808FC759-2B9B-A702-2BDB-3FE2B10E4FB7}"/>
              </a:ext>
            </a:extLst>
          </p:cNvPr>
          <p:cNvSpPr>
            <a:spLocks noGrp="1"/>
          </p:cNvSpPr>
          <p:nvPr>
            <p:ph type="sldNum" sz="quarter" idx="30"/>
          </p:nvPr>
        </p:nvSpPr>
        <p:spPr/>
        <p:txBody>
          <a:bodyPr/>
          <a:lstStyle/>
          <a:p>
            <a:pPr algn="r"/>
            <a:fld id="{5D9A5160-6218-4E5A-B9E6-B93E3DAE377C}" type="slidenum">
              <a:rPr lang="en-US" smtClean="0"/>
              <a:pPr algn="r"/>
              <a:t>‹#›</a:t>
            </a:fld>
            <a:endParaRPr lang="en-US"/>
          </a:p>
        </p:txBody>
      </p:sp>
      <p:sp>
        <p:nvSpPr>
          <p:cNvPr id="5" name="Rectangle 4">
            <a:extLst>
              <a:ext uri="{FF2B5EF4-FFF2-40B4-BE49-F238E27FC236}">
                <a16:creationId xmlns:a16="http://schemas.microsoft.com/office/drawing/2014/main" id="{E30D93B3-751F-1C7B-A27A-C3D18E43B325}"/>
              </a:ext>
            </a:extLst>
          </p:cNvPr>
          <p:cNvSpPr/>
          <p:nvPr userDrawn="1"/>
        </p:nvSpPr>
        <p:spPr>
          <a:xfrm>
            <a:off x="8380317" y="6650661"/>
            <a:ext cx="1427434" cy="123111"/>
          </a:xfrm>
          <a:prstGeom prst="rect">
            <a:avLst/>
          </a:prstGeom>
        </p:spPr>
        <p:txBody>
          <a:bodyPr wrap="none" lIns="0" tIns="0" rIns="0" bIns="0" anchor="ctr" anchorCtr="0">
            <a:noAutofit/>
          </a:bodyPr>
          <a:lstStyle/>
          <a:p>
            <a:pPr lvl="0" algn="r">
              <a:spcBef>
                <a:spcPts val="1000"/>
              </a:spcBef>
              <a:buFont typeface="Arial" panose="020B0604020202020204" pitchFamily="34" charset="0"/>
              <a:buNone/>
            </a:pPr>
            <a:r>
              <a:rPr lang="pl-PL" sz="800" noProof="0">
                <a:solidFill>
                  <a:schemeClr val="bg1">
                    <a:lumMod val="65000"/>
                  </a:schemeClr>
                </a:solidFill>
              </a:rPr>
              <a:t>Company Confidential</a:t>
            </a:r>
            <a:endParaRPr lang="en-PL" sz="800">
              <a:solidFill>
                <a:schemeClr val="bg1">
                  <a:lumMod val="65000"/>
                </a:schemeClr>
              </a:solidFill>
            </a:endParaRPr>
          </a:p>
        </p:txBody>
      </p:sp>
    </p:spTree>
    <p:extLst>
      <p:ext uri="{BB962C8B-B14F-4D97-AF65-F5344CB8AC3E}">
        <p14:creationId xmlns:p14="http://schemas.microsoft.com/office/powerpoint/2010/main" val="428954481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DD7751A-AC4E-473A-B544-73973FAE9468}"/>
              </a:ext>
            </a:extLst>
          </p:cNvPr>
          <p:cNvSpPr>
            <a:spLocks noGrp="1"/>
          </p:cNvSpPr>
          <p:nvPr>
            <p:ph type="pic" sz="quarter" idx="19" hasCustomPrompt="1"/>
          </p:nvPr>
        </p:nvSpPr>
        <p:spPr>
          <a:xfrm>
            <a:off x="0" y="0"/>
            <a:ext cx="4242121"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18" name="Title Placeholder 4">
            <a:extLst>
              <a:ext uri="{FF2B5EF4-FFF2-40B4-BE49-F238E27FC236}">
                <a16:creationId xmlns:a16="http://schemas.microsoft.com/office/drawing/2014/main" id="{CBA301B0-991F-9594-A2DD-10287F9B7A7C}"/>
              </a:ext>
            </a:extLst>
          </p:cNvPr>
          <p:cNvSpPr>
            <a:spLocks noGrp="1"/>
          </p:cNvSpPr>
          <p:nvPr>
            <p:ph type="title"/>
          </p:nvPr>
        </p:nvSpPr>
        <p:spPr>
          <a:xfrm>
            <a:off x="4686081" y="549274"/>
            <a:ext cx="6954535" cy="1079526"/>
          </a:xfrm>
          <a:prstGeom prst="rect">
            <a:avLst/>
          </a:prstGeom>
        </p:spPr>
        <p:txBody>
          <a:bodyPr vert="horz" lIns="0" tIns="0" rIns="0" bIns="180000" rtlCol="0" anchor="t" anchorCtr="0">
            <a:noAutofit/>
          </a:bodyPr>
          <a:lstStyle>
            <a:lvl1pPr>
              <a:defRPr sz="3200"/>
            </a:lvl1pPr>
          </a:lstStyle>
          <a:p>
            <a:r>
              <a:rPr lang="en-US"/>
              <a:t>Click to edit </a:t>
            </a:r>
            <a:br>
              <a:rPr lang="en-US"/>
            </a:br>
            <a:r>
              <a:rPr lang="en-US"/>
              <a:t>Master title style</a:t>
            </a:r>
            <a:endParaRPr lang="de-DE"/>
          </a:p>
        </p:txBody>
      </p:sp>
      <p:sp>
        <p:nvSpPr>
          <p:cNvPr id="3" name="Text Placeholder 9">
            <a:extLst>
              <a:ext uri="{FF2B5EF4-FFF2-40B4-BE49-F238E27FC236}">
                <a16:creationId xmlns:a16="http://schemas.microsoft.com/office/drawing/2014/main" id="{24544137-5ACC-3845-B9DD-C63DE3212028}"/>
              </a:ext>
            </a:extLst>
          </p:cNvPr>
          <p:cNvSpPr>
            <a:spLocks noGrp="1"/>
          </p:cNvSpPr>
          <p:nvPr>
            <p:ph type="body" sz="quarter" idx="27"/>
          </p:nvPr>
        </p:nvSpPr>
        <p:spPr>
          <a:xfrm>
            <a:off x="4686148" y="1628800"/>
            <a:ext cx="6954468"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6" name="Content Placeholder 8">
            <a:extLst>
              <a:ext uri="{FF2B5EF4-FFF2-40B4-BE49-F238E27FC236}">
                <a16:creationId xmlns:a16="http://schemas.microsoft.com/office/drawing/2014/main" id="{7E1DCC94-3D95-A5F4-FC83-5FB57CE2E78D}"/>
              </a:ext>
            </a:extLst>
          </p:cNvPr>
          <p:cNvSpPr>
            <a:spLocks noGrp="1"/>
          </p:cNvSpPr>
          <p:nvPr>
            <p:ph sz="quarter" idx="31"/>
          </p:nvPr>
        </p:nvSpPr>
        <p:spPr>
          <a:xfrm>
            <a:off x="4685884" y="2481263"/>
            <a:ext cx="6954207" cy="3844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9" name="Date Placeholder 8">
            <a:extLst>
              <a:ext uri="{FF2B5EF4-FFF2-40B4-BE49-F238E27FC236}">
                <a16:creationId xmlns:a16="http://schemas.microsoft.com/office/drawing/2014/main" id="{CC30A86E-4A9F-37B6-CDB5-985EC3C58D8D}"/>
              </a:ext>
            </a:extLst>
          </p:cNvPr>
          <p:cNvSpPr>
            <a:spLocks noGrp="1"/>
          </p:cNvSpPr>
          <p:nvPr>
            <p:ph type="dt" sz="half" idx="32"/>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10" name="Footer Placeholder 9">
            <a:extLst>
              <a:ext uri="{FF2B5EF4-FFF2-40B4-BE49-F238E27FC236}">
                <a16:creationId xmlns:a16="http://schemas.microsoft.com/office/drawing/2014/main" id="{95173CF0-5165-3DF5-CD88-EFC8A047068B}"/>
              </a:ext>
            </a:extLst>
          </p:cNvPr>
          <p:cNvSpPr>
            <a:spLocks noGrp="1"/>
          </p:cNvSpPr>
          <p:nvPr>
            <p:ph type="ftr" sz="quarter" idx="33"/>
          </p:nvPr>
        </p:nvSpPr>
        <p:spPr/>
        <p:txBody>
          <a:bodyPr/>
          <a:lstStyle/>
          <a:p>
            <a:pPr>
              <a:spcBef>
                <a:spcPts val="1000"/>
              </a:spcBef>
              <a:buFont typeface="Arial" panose="020B0604020202020204" pitchFamily="34" charset="0"/>
              <a:buNone/>
            </a:pPr>
            <a:r>
              <a:rPr lang="en-US"/>
              <a:t>Presentation Title | Author | Date</a:t>
            </a:r>
          </a:p>
        </p:txBody>
      </p:sp>
      <p:sp>
        <p:nvSpPr>
          <p:cNvPr id="11" name="Slide Number Placeholder 10">
            <a:extLst>
              <a:ext uri="{FF2B5EF4-FFF2-40B4-BE49-F238E27FC236}">
                <a16:creationId xmlns:a16="http://schemas.microsoft.com/office/drawing/2014/main" id="{1E960CB4-4611-F23A-32B1-C961DD115BBB}"/>
              </a:ext>
            </a:extLst>
          </p:cNvPr>
          <p:cNvSpPr>
            <a:spLocks noGrp="1"/>
          </p:cNvSpPr>
          <p:nvPr>
            <p:ph type="sldNum" sz="quarter" idx="34"/>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3173084388"/>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Photo 3 Short">
    <p:bg>
      <p:bgPr>
        <a:solidFill>
          <a:schemeClr val="accent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DD7751A-AC4E-473A-B544-73973FAE9468}"/>
              </a:ext>
            </a:extLst>
          </p:cNvPr>
          <p:cNvSpPr>
            <a:spLocks noGrp="1"/>
          </p:cNvSpPr>
          <p:nvPr>
            <p:ph type="pic" sz="quarter" idx="19" hasCustomPrompt="1"/>
          </p:nvPr>
        </p:nvSpPr>
        <p:spPr>
          <a:xfrm>
            <a:off x="1" y="0"/>
            <a:ext cx="4242121"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3" name="Title Placeholder 4">
            <a:extLst>
              <a:ext uri="{FF2B5EF4-FFF2-40B4-BE49-F238E27FC236}">
                <a16:creationId xmlns:a16="http://schemas.microsoft.com/office/drawing/2014/main" id="{C77FCE08-FD9F-80C4-1472-B61915F771DF}"/>
              </a:ext>
            </a:extLst>
          </p:cNvPr>
          <p:cNvSpPr>
            <a:spLocks noGrp="1"/>
          </p:cNvSpPr>
          <p:nvPr>
            <p:ph type="title"/>
          </p:nvPr>
        </p:nvSpPr>
        <p:spPr>
          <a:xfrm>
            <a:off x="4729228" y="549274"/>
            <a:ext cx="6911388" cy="536428"/>
          </a:xfrm>
          <a:prstGeom prst="rect">
            <a:avLst/>
          </a:prstGeom>
        </p:spPr>
        <p:txBody>
          <a:bodyPr vert="horz" lIns="0" tIns="0" rIns="0" bIns="180000" rtlCol="0" anchor="t" anchorCtr="0">
            <a:noAutofit/>
          </a:bodyPr>
          <a:lstStyle/>
          <a:p>
            <a:r>
              <a:rPr lang="en-US"/>
              <a:t>Click to edit Master title style</a:t>
            </a:r>
            <a:endParaRPr lang="de-DE"/>
          </a:p>
        </p:txBody>
      </p:sp>
      <p:sp>
        <p:nvSpPr>
          <p:cNvPr id="10" name="Text Placeholder 9">
            <a:extLst>
              <a:ext uri="{FF2B5EF4-FFF2-40B4-BE49-F238E27FC236}">
                <a16:creationId xmlns:a16="http://schemas.microsoft.com/office/drawing/2014/main" id="{F33279FF-5758-C75D-BB55-96DCA400FE64}"/>
              </a:ext>
            </a:extLst>
          </p:cNvPr>
          <p:cNvSpPr>
            <a:spLocks noGrp="1"/>
          </p:cNvSpPr>
          <p:nvPr>
            <p:ph type="body" sz="quarter" idx="27"/>
          </p:nvPr>
        </p:nvSpPr>
        <p:spPr>
          <a:xfrm>
            <a:off x="4728187" y="1262636"/>
            <a:ext cx="6911388"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12" name="Content Placeholder 6">
            <a:extLst>
              <a:ext uri="{FF2B5EF4-FFF2-40B4-BE49-F238E27FC236}">
                <a16:creationId xmlns:a16="http://schemas.microsoft.com/office/drawing/2014/main" id="{CEC6C3FD-FA5A-FEA2-2F58-6242C8A397D8}"/>
              </a:ext>
            </a:extLst>
          </p:cNvPr>
          <p:cNvSpPr>
            <a:spLocks noGrp="1"/>
          </p:cNvSpPr>
          <p:nvPr>
            <p:ph sz="quarter" idx="28"/>
          </p:nvPr>
        </p:nvSpPr>
        <p:spPr>
          <a:xfrm>
            <a:off x="4728187" y="2004165"/>
            <a:ext cx="6911714" cy="43156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2" name="Date Placeholder 1">
            <a:extLst>
              <a:ext uri="{FF2B5EF4-FFF2-40B4-BE49-F238E27FC236}">
                <a16:creationId xmlns:a16="http://schemas.microsoft.com/office/drawing/2014/main" id="{619CEFEC-D28B-1085-92F5-5E15936D66A9}"/>
              </a:ext>
            </a:extLst>
          </p:cNvPr>
          <p:cNvSpPr>
            <a:spLocks noGrp="1"/>
          </p:cNvSpPr>
          <p:nvPr>
            <p:ph type="dt" sz="half" idx="29"/>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0EDC0131-8778-B18E-80BB-5779E8BFF621}"/>
              </a:ext>
            </a:extLst>
          </p:cNvPr>
          <p:cNvSpPr>
            <a:spLocks noGrp="1"/>
          </p:cNvSpPr>
          <p:nvPr>
            <p:ph type="ftr" sz="quarter" idx="30"/>
          </p:nvPr>
        </p:nvSpPr>
        <p:spPr/>
        <p:txBody>
          <a:bodyPr/>
          <a:lstStyle/>
          <a:p>
            <a:pPr>
              <a:spcBef>
                <a:spcPts val="1000"/>
              </a:spcBef>
              <a:buFont typeface="Arial" panose="020B0604020202020204" pitchFamily="34" charset="0"/>
              <a:buNone/>
            </a:pPr>
            <a:r>
              <a:rPr lang="en-US"/>
              <a:t>Presentation Title | Author | Date</a:t>
            </a:r>
          </a:p>
        </p:txBody>
      </p:sp>
      <p:sp>
        <p:nvSpPr>
          <p:cNvPr id="11" name="Slide Number Placeholder 10">
            <a:extLst>
              <a:ext uri="{FF2B5EF4-FFF2-40B4-BE49-F238E27FC236}">
                <a16:creationId xmlns:a16="http://schemas.microsoft.com/office/drawing/2014/main" id="{D4E7A291-7BF4-A126-18EA-0475C677F969}"/>
              </a:ext>
            </a:extLst>
          </p:cNvPr>
          <p:cNvSpPr>
            <a:spLocks noGrp="1"/>
          </p:cNvSpPr>
          <p:nvPr>
            <p:ph type="sldNum" sz="quarter" idx="31"/>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1700086059"/>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AAAC9D4-CD35-41A1-A14D-B18A58A2866E}"/>
              </a:ext>
            </a:extLst>
          </p:cNvPr>
          <p:cNvSpPr>
            <a:spLocks noGrp="1"/>
          </p:cNvSpPr>
          <p:nvPr>
            <p:ph type="pic" sz="quarter" idx="18" hasCustomPrompt="1"/>
          </p:nvPr>
        </p:nvSpPr>
        <p:spPr>
          <a:xfrm>
            <a:off x="0" y="0"/>
            <a:ext cx="6096000"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21" name="Title Placeholder 4">
            <a:extLst>
              <a:ext uri="{FF2B5EF4-FFF2-40B4-BE49-F238E27FC236}">
                <a16:creationId xmlns:a16="http://schemas.microsoft.com/office/drawing/2014/main" id="{0F0941A1-A73E-70BE-6A97-344788401E3D}"/>
              </a:ext>
            </a:extLst>
          </p:cNvPr>
          <p:cNvSpPr>
            <a:spLocks noGrp="1"/>
          </p:cNvSpPr>
          <p:nvPr>
            <p:ph type="title"/>
          </p:nvPr>
        </p:nvSpPr>
        <p:spPr>
          <a:xfrm>
            <a:off x="6585993" y="549274"/>
            <a:ext cx="5054623" cy="1079526"/>
          </a:xfrm>
          <a:prstGeom prst="rect">
            <a:avLst/>
          </a:prstGeom>
        </p:spPr>
        <p:txBody>
          <a:bodyPr vert="horz" lIns="0" tIns="0" rIns="0" bIns="180000" rtlCol="0" anchor="t" anchorCtr="0">
            <a:noAutofit/>
          </a:bodyPr>
          <a:lstStyle>
            <a:lvl1pPr>
              <a:defRPr sz="3200"/>
            </a:lvl1pPr>
          </a:lstStyle>
          <a:p>
            <a:r>
              <a:rPr lang="en-US"/>
              <a:t>Click to edit </a:t>
            </a:r>
            <a:br>
              <a:rPr lang="en-US"/>
            </a:br>
            <a:r>
              <a:rPr lang="en-US"/>
              <a:t>Master title style</a:t>
            </a:r>
            <a:endParaRPr lang="de-DE"/>
          </a:p>
        </p:txBody>
      </p:sp>
      <p:sp>
        <p:nvSpPr>
          <p:cNvPr id="3" name="Text Placeholder 9">
            <a:extLst>
              <a:ext uri="{FF2B5EF4-FFF2-40B4-BE49-F238E27FC236}">
                <a16:creationId xmlns:a16="http://schemas.microsoft.com/office/drawing/2014/main" id="{D8127120-368C-8803-C689-EEBF149C47B2}"/>
              </a:ext>
            </a:extLst>
          </p:cNvPr>
          <p:cNvSpPr>
            <a:spLocks noGrp="1"/>
          </p:cNvSpPr>
          <p:nvPr>
            <p:ph type="body" sz="quarter" idx="27"/>
          </p:nvPr>
        </p:nvSpPr>
        <p:spPr>
          <a:xfrm>
            <a:off x="6585971" y="1628800"/>
            <a:ext cx="5054645"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6" name="Content Placeholder 8">
            <a:extLst>
              <a:ext uri="{FF2B5EF4-FFF2-40B4-BE49-F238E27FC236}">
                <a16:creationId xmlns:a16="http://schemas.microsoft.com/office/drawing/2014/main" id="{74378F86-0AC2-E167-B687-EEB3E26D16AB}"/>
              </a:ext>
            </a:extLst>
          </p:cNvPr>
          <p:cNvSpPr>
            <a:spLocks noGrp="1"/>
          </p:cNvSpPr>
          <p:nvPr>
            <p:ph sz="quarter" idx="31"/>
          </p:nvPr>
        </p:nvSpPr>
        <p:spPr>
          <a:xfrm>
            <a:off x="6585446" y="2481263"/>
            <a:ext cx="5054645" cy="3844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9" name="Date Placeholder 8">
            <a:extLst>
              <a:ext uri="{FF2B5EF4-FFF2-40B4-BE49-F238E27FC236}">
                <a16:creationId xmlns:a16="http://schemas.microsoft.com/office/drawing/2014/main" id="{F7171A86-99EA-66BD-545A-F265AF841DE4}"/>
              </a:ext>
            </a:extLst>
          </p:cNvPr>
          <p:cNvSpPr>
            <a:spLocks noGrp="1"/>
          </p:cNvSpPr>
          <p:nvPr>
            <p:ph type="dt" sz="half" idx="32"/>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10" name="Footer Placeholder 9">
            <a:extLst>
              <a:ext uri="{FF2B5EF4-FFF2-40B4-BE49-F238E27FC236}">
                <a16:creationId xmlns:a16="http://schemas.microsoft.com/office/drawing/2014/main" id="{E09DB820-1CCB-9D2F-FFDA-5561FC1A7CB2}"/>
              </a:ext>
            </a:extLst>
          </p:cNvPr>
          <p:cNvSpPr>
            <a:spLocks noGrp="1"/>
          </p:cNvSpPr>
          <p:nvPr>
            <p:ph type="ftr" sz="quarter" idx="33"/>
          </p:nvPr>
        </p:nvSpPr>
        <p:spPr/>
        <p:txBody>
          <a:bodyPr/>
          <a:lstStyle/>
          <a:p>
            <a:pPr>
              <a:spcBef>
                <a:spcPts val="1000"/>
              </a:spcBef>
              <a:buFont typeface="Arial" panose="020B0604020202020204" pitchFamily="34" charset="0"/>
              <a:buNone/>
            </a:pPr>
            <a:r>
              <a:rPr lang="en-US"/>
              <a:t>Presentation Title | Author | Date</a:t>
            </a:r>
          </a:p>
        </p:txBody>
      </p:sp>
      <p:sp>
        <p:nvSpPr>
          <p:cNvPr id="11" name="Slide Number Placeholder 10">
            <a:extLst>
              <a:ext uri="{FF2B5EF4-FFF2-40B4-BE49-F238E27FC236}">
                <a16:creationId xmlns:a16="http://schemas.microsoft.com/office/drawing/2014/main" id="{7D6E2CCA-645C-C2E1-8FE2-D8A725E68167}"/>
              </a:ext>
            </a:extLst>
          </p:cNvPr>
          <p:cNvSpPr>
            <a:spLocks noGrp="1"/>
          </p:cNvSpPr>
          <p:nvPr>
            <p:ph type="sldNum" sz="quarter" idx="34"/>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61783430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AAAC9D4-CD35-41A1-A14D-B18A58A2866E}"/>
              </a:ext>
            </a:extLst>
          </p:cNvPr>
          <p:cNvSpPr>
            <a:spLocks noGrp="1"/>
          </p:cNvSpPr>
          <p:nvPr>
            <p:ph type="pic" sz="quarter" idx="18" hasCustomPrompt="1"/>
          </p:nvPr>
        </p:nvSpPr>
        <p:spPr>
          <a:xfrm>
            <a:off x="0" y="1"/>
            <a:ext cx="12191999" cy="4383654"/>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2" name="Title 1">
            <a:extLst>
              <a:ext uri="{FF2B5EF4-FFF2-40B4-BE49-F238E27FC236}">
                <a16:creationId xmlns:a16="http://schemas.microsoft.com/office/drawing/2014/main" id="{CA1A3C3A-247E-AD3F-3C93-BDD315BB7F29}"/>
              </a:ext>
            </a:extLst>
          </p:cNvPr>
          <p:cNvSpPr>
            <a:spLocks noGrp="1"/>
          </p:cNvSpPr>
          <p:nvPr>
            <p:ph type="title"/>
          </p:nvPr>
        </p:nvSpPr>
        <p:spPr>
          <a:xfrm>
            <a:off x="550863" y="4581128"/>
            <a:ext cx="4981137" cy="770802"/>
          </a:xfrm>
        </p:spPr>
        <p:txBody>
          <a:bodyPr anchor="t"/>
          <a:lstStyle>
            <a:lvl1pPr>
              <a:defRPr sz="3200"/>
            </a:lvl1pPr>
          </a:lstStyle>
          <a:p>
            <a:r>
              <a:rPr lang="en-GB"/>
              <a:t>Click to edit Master title style</a:t>
            </a:r>
            <a:endParaRPr lang="de-DE"/>
          </a:p>
        </p:txBody>
      </p:sp>
      <p:grpSp>
        <p:nvGrpSpPr>
          <p:cNvPr id="3" name="Group 37">
            <a:extLst>
              <a:ext uri="{FF2B5EF4-FFF2-40B4-BE49-F238E27FC236}">
                <a16:creationId xmlns:a16="http://schemas.microsoft.com/office/drawing/2014/main" id="{277502FA-8C63-2CC9-C2A3-A9E243EC7FB0}"/>
              </a:ext>
            </a:extLst>
          </p:cNvPr>
          <p:cNvGrpSpPr/>
          <p:nvPr userDrawn="1"/>
        </p:nvGrpSpPr>
        <p:grpSpPr>
          <a:xfrm>
            <a:off x="11770322" y="176700"/>
            <a:ext cx="260230" cy="240782"/>
            <a:chOff x="5481638" y="2859088"/>
            <a:chExt cx="1231900" cy="1139825"/>
          </a:xfrm>
          <a:solidFill>
            <a:schemeClr val="tx2"/>
          </a:solidFill>
        </p:grpSpPr>
        <p:sp>
          <p:nvSpPr>
            <p:cNvPr id="4" name="Freeform 320">
              <a:extLst>
                <a:ext uri="{FF2B5EF4-FFF2-40B4-BE49-F238E27FC236}">
                  <a16:creationId xmlns:a16="http://schemas.microsoft.com/office/drawing/2014/main" id="{13E64610-33EF-CAD1-5107-ACD830C3DD34}"/>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 name="Freeform 321">
              <a:extLst>
                <a:ext uri="{FF2B5EF4-FFF2-40B4-BE49-F238E27FC236}">
                  <a16:creationId xmlns:a16="http://schemas.microsoft.com/office/drawing/2014/main" id="{535A6772-C7CD-2909-787F-3B6CD4B848EA}"/>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10" name="Text Placeholder 9">
            <a:extLst>
              <a:ext uri="{FF2B5EF4-FFF2-40B4-BE49-F238E27FC236}">
                <a16:creationId xmlns:a16="http://schemas.microsoft.com/office/drawing/2014/main" id="{5CE381D0-2A11-7351-9543-5CBA5121C61A}"/>
              </a:ext>
            </a:extLst>
          </p:cNvPr>
          <p:cNvSpPr>
            <a:spLocks noGrp="1"/>
          </p:cNvSpPr>
          <p:nvPr>
            <p:ph type="body" sz="quarter" idx="27"/>
          </p:nvPr>
        </p:nvSpPr>
        <p:spPr>
          <a:xfrm>
            <a:off x="550863" y="5847407"/>
            <a:ext cx="4981137" cy="307777"/>
          </a:xfrm>
          <a:prstGeom prst="rect">
            <a:avLst/>
          </a:prstGeom>
        </p:spPr>
        <p:txBody>
          <a:bodyPr wrap="square">
            <a:spAutoFit/>
          </a:bodyPr>
          <a:lstStyle>
            <a:lvl1pPr>
              <a:defRPr sz="2000" b="0">
                <a:solidFill>
                  <a:schemeClr val="accent1"/>
                </a:solidFill>
                <a:latin typeface="+mj-lt"/>
              </a:defRPr>
            </a:lvl1pPr>
          </a:lstStyle>
          <a:p>
            <a:pPr lvl="0"/>
            <a:r>
              <a:rPr lang="en-GB"/>
              <a:t>Click to edit Master text styles</a:t>
            </a:r>
          </a:p>
        </p:txBody>
      </p:sp>
      <p:sp>
        <p:nvSpPr>
          <p:cNvPr id="5" name="Content Placeholder 8">
            <a:extLst>
              <a:ext uri="{FF2B5EF4-FFF2-40B4-BE49-F238E27FC236}">
                <a16:creationId xmlns:a16="http://schemas.microsoft.com/office/drawing/2014/main" id="{6D1CB874-85E7-5F1A-BBC1-7E56CF88742B}"/>
              </a:ext>
            </a:extLst>
          </p:cNvPr>
          <p:cNvSpPr>
            <a:spLocks noGrp="1"/>
          </p:cNvSpPr>
          <p:nvPr>
            <p:ph sz="quarter" idx="31"/>
          </p:nvPr>
        </p:nvSpPr>
        <p:spPr>
          <a:xfrm>
            <a:off x="6096000" y="4581128"/>
            <a:ext cx="5544091" cy="17450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9" name="Date Placeholder 8">
            <a:extLst>
              <a:ext uri="{FF2B5EF4-FFF2-40B4-BE49-F238E27FC236}">
                <a16:creationId xmlns:a16="http://schemas.microsoft.com/office/drawing/2014/main" id="{BC688D38-5149-A41D-2BE6-20A88801DFE3}"/>
              </a:ext>
            </a:extLst>
          </p:cNvPr>
          <p:cNvSpPr>
            <a:spLocks noGrp="1"/>
          </p:cNvSpPr>
          <p:nvPr>
            <p:ph type="dt" sz="half" idx="32"/>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13" name="Footer Placeholder 12">
            <a:extLst>
              <a:ext uri="{FF2B5EF4-FFF2-40B4-BE49-F238E27FC236}">
                <a16:creationId xmlns:a16="http://schemas.microsoft.com/office/drawing/2014/main" id="{517CDD78-EEF9-B22B-B0B3-EF4BAFD940F2}"/>
              </a:ext>
            </a:extLst>
          </p:cNvPr>
          <p:cNvSpPr>
            <a:spLocks noGrp="1"/>
          </p:cNvSpPr>
          <p:nvPr>
            <p:ph type="ftr" sz="quarter" idx="33"/>
          </p:nvPr>
        </p:nvSpPr>
        <p:spPr/>
        <p:txBody>
          <a:bodyPr/>
          <a:lstStyle/>
          <a:p>
            <a:pPr>
              <a:spcBef>
                <a:spcPts val="1000"/>
              </a:spcBef>
              <a:buFont typeface="Arial" panose="020B0604020202020204" pitchFamily="34" charset="0"/>
              <a:buNone/>
            </a:pPr>
            <a:r>
              <a:rPr lang="en-US"/>
              <a:t>Presentation Title | Author | Date</a:t>
            </a:r>
          </a:p>
        </p:txBody>
      </p:sp>
      <p:sp>
        <p:nvSpPr>
          <p:cNvPr id="15" name="Slide Number Placeholder 14">
            <a:extLst>
              <a:ext uri="{FF2B5EF4-FFF2-40B4-BE49-F238E27FC236}">
                <a16:creationId xmlns:a16="http://schemas.microsoft.com/office/drawing/2014/main" id="{2AAABB31-847C-C007-7FC4-501C93BE6EF3}"/>
              </a:ext>
            </a:extLst>
          </p:cNvPr>
          <p:cNvSpPr>
            <a:spLocks noGrp="1"/>
          </p:cNvSpPr>
          <p:nvPr>
            <p:ph type="sldNum" sz="quarter" idx="34"/>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31697663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ABFE959-AAB6-76DF-7517-8AE8C424F99C}"/>
              </a:ext>
            </a:extLst>
          </p:cNvPr>
          <p:cNvSpPr>
            <a:spLocks noGrp="1"/>
          </p:cNvSpPr>
          <p:nvPr>
            <p:ph type="title"/>
          </p:nvPr>
        </p:nvSpPr>
        <p:spPr>
          <a:xfrm>
            <a:off x="2402003" y="1916112"/>
            <a:ext cx="7387993" cy="1512887"/>
          </a:xfrm>
        </p:spPr>
        <p:txBody>
          <a:bodyPr wrap="square" anchor="b">
            <a:noAutofit/>
          </a:bodyPr>
          <a:lstStyle>
            <a:lvl1pPr algn="ctr">
              <a:defRPr sz="3200"/>
            </a:lvl1pPr>
          </a:lstStyle>
          <a:p>
            <a:r>
              <a:rPr lang="en-GB"/>
              <a:t>Click to edit Master title style</a:t>
            </a:r>
            <a:endParaRPr lang="en-US"/>
          </a:p>
        </p:txBody>
      </p:sp>
      <p:sp>
        <p:nvSpPr>
          <p:cNvPr id="6" name="Text Placeholder 8">
            <a:extLst>
              <a:ext uri="{FF2B5EF4-FFF2-40B4-BE49-F238E27FC236}">
                <a16:creationId xmlns:a16="http://schemas.microsoft.com/office/drawing/2014/main" id="{B8EC071D-C9EA-D72D-472D-47AC8DAE4AFA}"/>
              </a:ext>
            </a:extLst>
          </p:cNvPr>
          <p:cNvSpPr>
            <a:spLocks noGrp="1"/>
          </p:cNvSpPr>
          <p:nvPr>
            <p:ph type="body" sz="quarter" idx="13"/>
          </p:nvPr>
        </p:nvSpPr>
        <p:spPr>
          <a:xfrm>
            <a:off x="2402003" y="4025468"/>
            <a:ext cx="7387993" cy="916420"/>
          </a:xfrm>
          <a:prstGeom prst="rect">
            <a:avLst/>
          </a:prstGeom>
        </p:spPr>
        <p:txBody>
          <a:bodyPr wrap="square">
            <a:noAutofit/>
          </a:bodyPr>
          <a:lstStyle>
            <a:lvl1pPr algn="ctr">
              <a:defRPr sz="2000"/>
            </a:lvl1pPr>
            <a:lvl2pPr>
              <a:defRPr sz="2000"/>
            </a:lvl2pPr>
            <a:lvl3pPr>
              <a:defRPr sz="2000"/>
            </a:lvl3pPr>
            <a:lvl4pPr>
              <a:defRPr sz="2000"/>
            </a:lvl4pPr>
            <a:lvl5pPr>
              <a:defRPr sz="2000"/>
            </a:lvl5pPr>
          </a:lstStyle>
          <a:p>
            <a:pPr lvl="0"/>
            <a:r>
              <a:rPr lang="en-GB"/>
              <a:t>Click to edit Master text styles</a:t>
            </a:r>
          </a:p>
        </p:txBody>
      </p:sp>
      <p:sp>
        <p:nvSpPr>
          <p:cNvPr id="7" name="Date Placeholder 6">
            <a:extLst>
              <a:ext uri="{FF2B5EF4-FFF2-40B4-BE49-F238E27FC236}">
                <a16:creationId xmlns:a16="http://schemas.microsoft.com/office/drawing/2014/main" id="{2D09F0ED-426F-CB44-B43D-4F6C9C352BB8}"/>
              </a:ext>
            </a:extLst>
          </p:cNvPr>
          <p:cNvSpPr>
            <a:spLocks noGrp="1"/>
          </p:cNvSpPr>
          <p:nvPr>
            <p:ph type="dt" sz="half" idx="1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8" name="Footer Placeholder 7">
            <a:extLst>
              <a:ext uri="{FF2B5EF4-FFF2-40B4-BE49-F238E27FC236}">
                <a16:creationId xmlns:a16="http://schemas.microsoft.com/office/drawing/2014/main" id="{07487EEA-9D2E-C74D-1B01-3E8520D468D8}"/>
              </a:ext>
            </a:extLst>
          </p:cNvPr>
          <p:cNvSpPr>
            <a:spLocks noGrp="1"/>
          </p:cNvSpPr>
          <p:nvPr>
            <p:ph type="ftr" sz="quarter" idx="15"/>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4040DBFA-9DFD-13CE-B397-80B72ECBE6A8}"/>
              </a:ext>
            </a:extLst>
          </p:cNvPr>
          <p:cNvSpPr>
            <a:spLocks noGrp="1"/>
          </p:cNvSpPr>
          <p:nvPr>
            <p:ph type="sldNum" sz="quarter" idx="16"/>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27962574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2">
    <p:spTree>
      <p:nvGrpSpPr>
        <p:cNvPr id="1" name=""/>
        <p:cNvGrpSpPr/>
        <p:nvPr/>
      </p:nvGrpSpPr>
      <p:grpSpPr>
        <a:xfrm>
          <a:off x="0" y="0"/>
          <a:ext cx="0" cy="0"/>
          <a:chOff x="0" y="0"/>
          <a:chExt cx="0" cy="0"/>
        </a:xfrm>
      </p:grpSpPr>
      <p:sp>
        <p:nvSpPr>
          <p:cNvPr id="3" name="Picture Placeholder 10">
            <a:extLst>
              <a:ext uri="{FF2B5EF4-FFF2-40B4-BE49-F238E27FC236}">
                <a16:creationId xmlns:a16="http://schemas.microsoft.com/office/drawing/2014/main" id="{92A14B44-A6BB-FD7D-633A-78C683F4F269}"/>
              </a:ext>
            </a:extLst>
          </p:cNvPr>
          <p:cNvSpPr>
            <a:spLocks noGrp="1"/>
          </p:cNvSpPr>
          <p:nvPr>
            <p:ph type="pic" sz="quarter" idx="14"/>
          </p:nvPr>
        </p:nvSpPr>
        <p:spPr>
          <a:xfrm>
            <a:off x="-1" y="0"/>
            <a:ext cx="12192001" cy="6858000"/>
          </a:xfrm>
          <a:prstGeom prst="rect">
            <a:avLst/>
          </a:prstGeom>
          <a:solidFill>
            <a:schemeClr val="accent2"/>
          </a:solidFill>
        </p:spPr>
        <p:txBody>
          <a:bodyPr vert="horz" lIns="0" tIns="0" rIns="0" bIns="0" rtlCol="0">
            <a:noAutofit/>
          </a:bodyPr>
          <a:lstStyle>
            <a:lvl1pPr>
              <a:defRPr lang="en-US">
                <a:solidFill>
                  <a:schemeClr val="bg2">
                    <a:lumMod val="75000"/>
                  </a:schemeClr>
                </a:solidFill>
              </a:defRPr>
            </a:lvl1pPr>
          </a:lstStyle>
          <a:p>
            <a:pPr marR="0" lvl="0" fontAlgn="auto">
              <a:spcAft>
                <a:spcPts val="0"/>
              </a:spcAft>
              <a:buClrTx/>
              <a:buSzTx/>
              <a:tabLst/>
            </a:pPr>
            <a:r>
              <a:rPr lang="en-GB"/>
              <a:t>Click icon to add picture</a:t>
            </a:r>
            <a:endParaRPr lang="en-US"/>
          </a:p>
        </p:txBody>
      </p:sp>
      <p:sp>
        <p:nvSpPr>
          <p:cNvPr id="5" name="Title 1">
            <a:extLst>
              <a:ext uri="{FF2B5EF4-FFF2-40B4-BE49-F238E27FC236}">
                <a16:creationId xmlns:a16="http://schemas.microsoft.com/office/drawing/2014/main" id="{8ABFE959-AAB6-76DF-7517-8AE8C424F99C}"/>
              </a:ext>
            </a:extLst>
          </p:cNvPr>
          <p:cNvSpPr>
            <a:spLocks noGrp="1"/>
          </p:cNvSpPr>
          <p:nvPr>
            <p:ph type="title"/>
          </p:nvPr>
        </p:nvSpPr>
        <p:spPr>
          <a:xfrm>
            <a:off x="2402003" y="1916112"/>
            <a:ext cx="7387993" cy="1512887"/>
          </a:xfrm>
        </p:spPr>
        <p:txBody>
          <a:bodyPr wrap="square" anchor="b">
            <a:noAutofit/>
          </a:bodyPr>
          <a:lstStyle>
            <a:lvl1pPr algn="ctr">
              <a:defRPr sz="3200">
                <a:effectLst>
                  <a:outerShdw blurRad="1016000" dir="5400000" algn="ctr" rotWithShape="0">
                    <a:schemeClr val="tx1"/>
                  </a:outerShdw>
                </a:effectLst>
              </a:defRPr>
            </a:lvl1pPr>
          </a:lstStyle>
          <a:p>
            <a:r>
              <a:rPr lang="en-GB"/>
              <a:t>Click to edit Master title style</a:t>
            </a:r>
            <a:endParaRPr lang="en-US"/>
          </a:p>
        </p:txBody>
      </p:sp>
      <p:sp>
        <p:nvSpPr>
          <p:cNvPr id="6" name="Text Placeholder 8">
            <a:extLst>
              <a:ext uri="{FF2B5EF4-FFF2-40B4-BE49-F238E27FC236}">
                <a16:creationId xmlns:a16="http://schemas.microsoft.com/office/drawing/2014/main" id="{B8EC071D-C9EA-D72D-472D-47AC8DAE4AFA}"/>
              </a:ext>
            </a:extLst>
          </p:cNvPr>
          <p:cNvSpPr>
            <a:spLocks noGrp="1"/>
          </p:cNvSpPr>
          <p:nvPr>
            <p:ph type="body" sz="quarter" idx="13"/>
          </p:nvPr>
        </p:nvSpPr>
        <p:spPr>
          <a:xfrm>
            <a:off x="2402003" y="4025468"/>
            <a:ext cx="7387993" cy="916420"/>
          </a:xfrm>
          <a:prstGeom prst="rect">
            <a:avLst/>
          </a:prstGeom>
        </p:spPr>
        <p:txBody>
          <a:bodyPr wrap="square">
            <a:noAutofit/>
          </a:bodyPr>
          <a:lstStyle>
            <a:lvl1pPr algn="ctr">
              <a:defRPr sz="2000"/>
            </a:lvl1pPr>
            <a:lvl2pPr>
              <a:defRPr sz="2000"/>
            </a:lvl2pPr>
            <a:lvl3pPr>
              <a:defRPr sz="2000"/>
            </a:lvl3pPr>
            <a:lvl4pPr>
              <a:defRPr sz="2000"/>
            </a:lvl4pPr>
            <a:lvl5pPr>
              <a:defRPr sz="2000"/>
            </a:lvl5pPr>
          </a:lstStyle>
          <a:p>
            <a:pPr lvl="0"/>
            <a:r>
              <a:rPr lang="en-GB"/>
              <a:t>Click to edit Master text styles</a:t>
            </a:r>
          </a:p>
        </p:txBody>
      </p:sp>
      <p:grpSp>
        <p:nvGrpSpPr>
          <p:cNvPr id="4" name="Group 37">
            <a:extLst>
              <a:ext uri="{FF2B5EF4-FFF2-40B4-BE49-F238E27FC236}">
                <a16:creationId xmlns:a16="http://schemas.microsoft.com/office/drawing/2014/main" id="{E8DCFB6B-60A4-4B0D-65C2-1D7942E291B7}"/>
              </a:ext>
            </a:extLst>
          </p:cNvPr>
          <p:cNvGrpSpPr/>
          <p:nvPr userDrawn="1"/>
        </p:nvGrpSpPr>
        <p:grpSpPr>
          <a:xfrm>
            <a:off x="11770322" y="176700"/>
            <a:ext cx="260230" cy="240782"/>
            <a:chOff x="5481638" y="2859088"/>
            <a:chExt cx="1231900" cy="1139825"/>
          </a:xfrm>
          <a:solidFill>
            <a:schemeClr val="bg2"/>
          </a:solidFill>
        </p:grpSpPr>
        <p:sp>
          <p:nvSpPr>
            <p:cNvPr id="10" name="Freeform 320">
              <a:extLst>
                <a:ext uri="{FF2B5EF4-FFF2-40B4-BE49-F238E27FC236}">
                  <a16:creationId xmlns:a16="http://schemas.microsoft.com/office/drawing/2014/main" id="{11A80CDE-EE2B-7402-E74C-9302E3E2153B}"/>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321">
              <a:extLst>
                <a:ext uri="{FF2B5EF4-FFF2-40B4-BE49-F238E27FC236}">
                  <a16:creationId xmlns:a16="http://schemas.microsoft.com/office/drawing/2014/main" id="{E7C3D5A4-BCD5-D2B6-A233-DD06770E663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8" name="Date Placeholder 7">
            <a:extLst>
              <a:ext uri="{FF2B5EF4-FFF2-40B4-BE49-F238E27FC236}">
                <a16:creationId xmlns:a16="http://schemas.microsoft.com/office/drawing/2014/main" id="{1F226844-B405-D73A-D953-F7C0F3C5E364}"/>
              </a:ext>
            </a:extLst>
          </p:cNvPr>
          <p:cNvSpPr>
            <a:spLocks noGrp="1"/>
          </p:cNvSpPr>
          <p:nvPr>
            <p:ph type="dt" sz="half" idx="1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9" name="Footer Placeholder 8">
            <a:extLst>
              <a:ext uri="{FF2B5EF4-FFF2-40B4-BE49-F238E27FC236}">
                <a16:creationId xmlns:a16="http://schemas.microsoft.com/office/drawing/2014/main" id="{1838E446-F1CA-FC4D-E8F8-0C7BCA603831}"/>
              </a:ext>
            </a:extLst>
          </p:cNvPr>
          <p:cNvSpPr>
            <a:spLocks noGrp="1"/>
          </p:cNvSpPr>
          <p:nvPr>
            <p:ph type="ftr" sz="quarter" idx="16"/>
          </p:nvPr>
        </p:nvSpPr>
        <p:spPr/>
        <p:txBody>
          <a:bodyPr/>
          <a:lstStyle/>
          <a:p>
            <a:pPr>
              <a:spcBef>
                <a:spcPts val="1000"/>
              </a:spcBef>
              <a:buFont typeface="Arial" panose="020B0604020202020204" pitchFamily="34" charset="0"/>
              <a:buNone/>
            </a:pPr>
            <a:r>
              <a:rPr lang="en-US"/>
              <a:t>Presentation Title | Author | Date</a:t>
            </a:r>
          </a:p>
        </p:txBody>
      </p:sp>
      <p:sp>
        <p:nvSpPr>
          <p:cNvPr id="14" name="Slide Number Placeholder 13">
            <a:extLst>
              <a:ext uri="{FF2B5EF4-FFF2-40B4-BE49-F238E27FC236}">
                <a16:creationId xmlns:a16="http://schemas.microsoft.com/office/drawing/2014/main" id="{AE608121-2374-F562-8DA6-B98F743272DD}"/>
              </a:ext>
            </a:extLst>
          </p:cNvPr>
          <p:cNvSpPr>
            <a:spLocks noGrp="1"/>
          </p:cNvSpPr>
          <p:nvPr>
            <p:ph type="sldNum" sz="quarter" idx="17"/>
          </p:nvPr>
        </p:nvSpPr>
        <p:spPr/>
        <p:txBody>
          <a:bodyPr/>
          <a:lstStyle/>
          <a:p>
            <a:pPr algn="r"/>
            <a:fld id="{5D9A5160-6218-4E5A-B9E6-B93E3DAE377C}" type="slidenum">
              <a:rPr lang="en-US" smtClean="0"/>
              <a:pPr algn="r"/>
              <a:t>‹#›</a:t>
            </a:fld>
            <a:endParaRPr lang="en-US"/>
          </a:p>
        </p:txBody>
      </p:sp>
      <p:sp>
        <p:nvSpPr>
          <p:cNvPr id="2" name="Rectangle 1">
            <a:extLst>
              <a:ext uri="{FF2B5EF4-FFF2-40B4-BE49-F238E27FC236}">
                <a16:creationId xmlns:a16="http://schemas.microsoft.com/office/drawing/2014/main" id="{BAE1F435-C545-BA92-54F4-D98ECF22607A}"/>
              </a:ext>
            </a:extLst>
          </p:cNvPr>
          <p:cNvSpPr/>
          <p:nvPr userDrawn="1"/>
        </p:nvSpPr>
        <p:spPr>
          <a:xfrm>
            <a:off x="8380317" y="6650661"/>
            <a:ext cx="1427434" cy="123111"/>
          </a:xfrm>
          <a:prstGeom prst="rect">
            <a:avLst/>
          </a:prstGeom>
        </p:spPr>
        <p:txBody>
          <a:bodyPr wrap="none" lIns="0" tIns="0" rIns="0" bIns="0" anchor="ctr" anchorCtr="0">
            <a:noAutofit/>
          </a:bodyPr>
          <a:lstStyle/>
          <a:p>
            <a:pPr lvl="0" algn="r">
              <a:spcBef>
                <a:spcPts val="1000"/>
              </a:spcBef>
              <a:buFont typeface="Arial" panose="020B0604020202020204" pitchFamily="34" charset="0"/>
              <a:buNone/>
            </a:pPr>
            <a:r>
              <a:rPr lang="pl-PL" sz="800" noProof="0">
                <a:solidFill>
                  <a:schemeClr val="bg1">
                    <a:lumMod val="65000"/>
                  </a:schemeClr>
                </a:solidFill>
              </a:rPr>
              <a:t>Company Confidential</a:t>
            </a:r>
            <a:endParaRPr lang="en-PL" sz="800">
              <a:solidFill>
                <a:schemeClr val="bg1">
                  <a:lumMod val="65000"/>
                </a:schemeClr>
              </a:solidFill>
            </a:endParaRPr>
          </a:p>
        </p:txBody>
      </p:sp>
    </p:spTree>
    <p:extLst>
      <p:ext uri="{BB962C8B-B14F-4D97-AF65-F5344CB8AC3E}">
        <p14:creationId xmlns:p14="http://schemas.microsoft.com/office/powerpoint/2010/main" val="3032051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1">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5159374" y="4658810"/>
            <a:ext cx="6487665" cy="1672542"/>
          </a:xfrm>
          <a:prstGeom prst="rect">
            <a:avLst/>
          </a:prstGeom>
        </p:spPr>
        <p:txBody>
          <a:bodyPr>
            <a:noAutofit/>
          </a:bodyPr>
          <a:lstStyle>
            <a:lvl1pPr>
              <a:defRPr sz="4800">
                <a:solidFill>
                  <a:schemeClr val="tx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a:t>Click to add text</a:t>
            </a:r>
          </a:p>
        </p:txBody>
      </p:sp>
      <p:sp>
        <p:nvSpPr>
          <p:cNvPr id="11" name="Rectangle 10">
            <a:extLst>
              <a:ext uri="{FF2B5EF4-FFF2-40B4-BE49-F238E27FC236}">
                <a16:creationId xmlns:a16="http://schemas.microsoft.com/office/drawing/2014/main" id="{DA65D5B6-99D5-A656-18EB-125B9A4CC27A}"/>
              </a:ext>
            </a:extLst>
          </p:cNvPr>
          <p:cNvSpPr/>
          <p:nvPr userDrawn="1"/>
        </p:nvSpPr>
        <p:spPr>
          <a:xfrm>
            <a:off x="5159374" y="4257063"/>
            <a:ext cx="7032625" cy="180000"/>
          </a:xfrm>
          <a:prstGeom prst="rect">
            <a:avLst/>
          </a:prstGeom>
          <a:gradFill>
            <a:gsLst>
              <a:gs pos="99000">
                <a:srgbClr val="00D5D0"/>
              </a:gs>
              <a:gs pos="0">
                <a:srgbClr val="121A38"/>
              </a:gs>
              <a:gs pos="30000">
                <a:srgbClr val="0058AB"/>
              </a:gs>
              <a:gs pos="70000">
                <a:srgbClr val="1DB7F3"/>
              </a:gs>
            </a:gsLst>
            <a:lin ang="0" scaled="0"/>
          </a:gradFill>
          <a:ln w="952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FFFFFF"/>
              </a:solidFill>
              <a:effectLst/>
              <a:uLnTx/>
              <a:uFillTx/>
              <a:latin typeface="Ubuntu"/>
              <a:ea typeface="+mn-ea"/>
              <a:cs typeface="+mn-cs"/>
            </a:endParaRPr>
          </a:p>
        </p:txBody>
      </p:sp>
      <p:sp>
        <p:nvSpPr>
          <p:cNvPr id="8" name="Text Placeholder 8">
            <a:extLst>
              <a:ext uri="{FF2B5EF4-FFF2-40B4-BE49-F238E27FC236}">
                <a16:creationId xmlns:a16="http://schemas.microsoft.com/office/drawing/2014/main" id="{E2576D65-BA9A-4C38-D195-558BDD9AFD0E}"/>
              </a:ext>
            </a:extLst>
          </p:cNvPr>
          <p:cNvSpPr>
            <a:spLocks noGrp="1"/>
          </p:cNvSpPr>
          <p:nvPr>
            <p:ph type="body" sz="quarter" idx="19" hasCustomPrompt="1"/>
          </p:nvPr>
        </p:nvSpPr>
        <p:spPr>
          <a:xfrm>
            <a:off x="0" y="0"/>
            <a:ext cx="4657725" cy="6858000"/>
          </a:xfrm>
          <a:prstGeom prst="rect">
            <a:avLst/>
          </a:prstGeom>
        </p:spPr>
        <p:txBody>
          <a:bodyPr wrap="none" lIns="0" tIns="972000" rIns="0" bIns="0" anchor="t" anchorCtr="0">
            <a:noAutofit/>
          </a:bodyPr>
          <a:lstStyle>
            <a:lvl1pPr algn="r">
              <a:defRPr sz="40000" spc="-300">
                <a:solidFill>
                  <a:schemeClr val="accent2"/>
                </a:solidFill>
              </a:defRPr>
            </a:lvl1pPr>
          </a:lstStyle>
          <a:p>
            <a:pPr lvl="0"/>
            <a:r>
              <a:rPr lang="en-GB"/>
              <a:t>01</a:t>
            </a:r>
            <a:endParaRPr lang="en-PL"/>
          </a:p>
        </p:txBody>
      </p:sp>
      <p:sp>
        <p:nvSpPr>
          <p:cNvPr id="3" name="Date Placeholder 2">
            <a:extLst>
              <a:ext uri="{FF2B5EF4-FFF2-40B4-BE49-F238E27FC236}">
                <a16:creationId xmlns:a16="http://schemas.microsoft.com/office/drawing/2014/main" id="{A298F69D-1BEF-892C-8C86-0EC887623D52}"/>
              </a:ext>
            </a:extLst>
          </p:cNvPr>
          <p:cNvSpPr>
            <a:spLocks noGrp="1"/>
          </p:cNvSpPr>
          <p:nvPr>
            <p:ph type="dt" sz="half" idx="20"/>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275E7620-683D-BA8D-5FA5-FBCE41D26F16}"/>
              </a:ext>
            </a:extLst>
          </p:cNvPr>
          <p:cNvSpPr>
            <a:spLocks noGrp="1"/>
          </p:cNvSpPr>
          <p:nvPr>
            <p:ph type="ftr" sz="quarter" idx="21"/>
          </p:nvPr>
        </p:nvSpPr>
        <p:spPr/>
        <p:txBody>
          <a:bodyPr/>
          <a:lstStyle/>
          <a:p>
            <a:pPr>
              <a:spcBef>
                <a:spcPts val="1000"/>
              </a:spcBef>
              <a:buFont typeface="Arial" panose="020B0604020202020204" pitchFamily="34" charset="0"/>
              <a:buNone/>
            </a:pPr>
            <a:r>
              <a:rPr lang="en-US"/>
              <a:t>Presentation Title | Author | Date</a:t>
            </a:r>
          </a:p>
        </p:txBody>
      </p:sp>
      <p:sp>
        <p:nvSpPr>
          <p:cNvPr id="6" name="Slide Number Placeholder 5">
            <a:extLst>
              <a:ext uri="{FF2B5EF4-FFF2-40B4-BE49-F238E27FC236}">
                <a16:creationId xmlns:a16="http://schemas.microsoft.com/office/drawing/2014/main" id="{37835326-62CD-1EC2-D13F-F0731481D0D8}"/>
              </a:ext>
            </a:extLst>
          </p:cNvPr>
          <p:cNvSpPr>
            <a:spLocks noGrp="1"/>
          </p:cNvSpPr>
          <p:nvPr>
            <p:ph type="sldNum" sz="quarter" idx="22"/>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280273340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clusion 1">
    <p:spTree>
      <p:nvGrpSpPr>
        <p:cNvPr id="1" name=""/>
        <p:cNvGrpSpPr/>
        <p:nvPr/>
      </p:nvGrpSpPr>
      <p:grpSpPr>
        <a:xfrm>
          <a:off x="0" y="0"/>
          <a:ext cx="0" cy="0"/>
          <a:chOff x="0" y="0"/>
          <a:chExt cx="0" cy="0"/>
        </a:xfrm>
      </p:grpSpPr>
      <p:grpSp>
        <p:nvGrpSpPr>
          <p:cNvPr id="10" name="Group 37">
            <a:extLst>
              <a:ext uri="{FF2B5EF4-FFF2-40B4-BE49-F238E27FC236}">
                <a16:creationId xmlns:a16="http://schemas.microsoft.com/office/drawing/2014/main" id="{B5090EEC-CBF9-A1C6-13C0-58E5A2CC4676}"/>
              </a:ext>
            </a:extLst>
          </p:cNvPr>
          <p:cNvGrpSpPr/>
          <p:nvPr userDrawn="1"/>
        </p:nvGrpSpPr>
        <p:grpSpPr>
          <a:xfrm>
            <a:off x="11770322" y="176700"/>
            <a:ext cx="260230" cy="240782"/>
            <a:chOff x="5481638" y="2859088"/>
            <a:chExt cx="1231900" cy="1139825"/>
          </a:xfrm>
          <a:solidFill>
            <a:schemeClr val="bg2"/>
          </a:solidFill>
        </p:grpSpPr>
        <p:sp>
          <p:nvSpPr>
            <p:cNvPr id="11" name="Freeform 320">
              <a:extLst>
                <a:ext uri="{FF2B5EF4-FFF2-40B4-BE49-F238E27FC236}">
                  <a16:creationId xmlns:a16="http://schemas.microsoft.com/office/drawing/2014/main" id="{722F11F6-89A4-5A7B-3492-1A26EA4D7554}"/>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321">
              <a:extLst>
                <a:ext uri="{FF2B5EF4-FFF2-40B4-BE49-F238E27FC236}">
                  <a16:creationId xmlns:a16="http://schemas.microsoft.com/office/drawing/2014/main" id="{13E2E408-AB51-B310-DEB5-7C839E42B201}"/>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13" name="Title 1">
            <a:extLst>
              <a:ext uri="{FF2B5EF4-FFF2-40B4-BE49-F238E27FC236}">
                <a16:creationId xmlns:a16="http://schemas.microsoft.com/office/drawing/2014/main" id="{F50CBB0B-9D54-C4B7-F774-A406AEB759DC}"/>
              </a:ext>
            </a:extLst>
          </p:cNvPr>
          <p:cNvSpPr>
            <a:spLocks noGrp="1"/>
          </p:cNvSpPr>
          <p:nvPr>
            <p:ph type="title"/>
          </p:nvPr>
        </p:nvSpPr>
        <p:spPr>
          <a:xfrm>
            <a:off x="550863" y="2154596"/>
            <a:ext cx="4170329" cy="2737444"/>
          </a:xfrm>
        </p:spPr>
        <p:txBody>
          <a:bodyPr anchor="t">
            <a:noAutofit/>
          </a:bodyPr>
          <a:lstStyle>
            <a:lvl1pPr>
              <a:defRPr sz="4800"/>
            </a:lvl1pPr>
          </a:lstStyle>
          <a:p>
            <a:r>
              <a:rPr lang="en-GB"/>
              <a:t>Click to edit Master title style</a:t>
            </a:r>
            <a:endParaRPr lang="en-US"/>
          </a:p>
        </p:txBody>
      </p:sp>
      <p:sp>
        <p:nvSpPr>
          <p:cNvPr id="14" name="Content Placeholder 3">
            <a:extLst>
              <a:ext uri="{FF2B5EF4-FFF2-40B4-BE49-F238E27FC236}">
                <a16:creationId xmlns:a16="http://schemas.microsoft.com/office/drawing/2014/main" id="{D898CD75-E929-80D9-7E35-D845DA59F5F4}"/>
              </a:ext>
            </a:extLst>
          </p:cNvPr>
          <p:cNvSpPr>
            <a:spLocks noGrp="1"/>
          </p:cNvSpPr>
          <p:nvPr>
            <p:ph sz="quarter" idx="17"/>
          </p:nvPr>
        </p:nvSpPr>
        <p:spPr>
          <a:xfrm>
            <a:off x="6096000" y="2154597"/>
            <a:ext cx="5524500" cy="4154128"/>
          </a:xfrm>
          <a:prstGeom prst="rect">
            <a:avLst/>
          </a:prstGeom>
        </p:spPr>
        <p:txBody>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3" name="Date Placeholder 2">
            <a:extLst>
              <a:ext uri="{FF2B5EF4-FFF2-40B4-BE49-F238E27FC236}">
                <a16:creationId xmlns:a16="http://schemas.microsoft.com/office/drawing/2014/main" id="{D38DC976-5DF6-E593-0D08-1562F08C29D3}"/>
              </a:ext>
            </a:extLst>
          </p:cNvPr>
          <p:cNvSpPr>
            <a:spLocks noGrp="1"/>
          </p:cNvSpPr>
          <p:nvPr>
            <p:ph type="dt" sz="half" idx="1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0C5020E6-F1C1-F010-FA14-3646E63BCF3F}"/>
              </a:ext>
            </a:extLst>
          </p:cNvPr>
          <p:cNvSpPr>
            <a:spLocks noGrp="1"/>
          </p:cNvSpPr>
          <p:nvPr>
            <p:ph type="ftr" sz="quarter" idx="19"/>
          </p:nvPr>
        </p:nvSpPr>
        <p:spPr/>
        <p:txBody>
          <a:bodyPr/>
          <a:lstStyle/>
          <a:p>
            <a:pPr>
              <a:spcBef>
                <a:spcPts val="1000"/>
              </a:spcBef>
              <a:buFont typeface="Arial" panose="020B0604020202020204" pitchFamily="34" charset="0"/>
              <a:buNone/>
            </a:pPr>
            <a:r>
              <a:rPr lang="en-US"/>
              <a:t>Presentation Title | Author | Date</a:t>
            </a:r>
          </a:p>
        </p:txBody>
      </p:sp>
      <p:sp>
        <p:nvSpPr>
          <p:cNvPr id="5" name="Slide Number Placeholder 4">
            <a:extLst>
              <a:ext uri="{FF2B5EF4-FFF2-40B4-BE49-F238E27FC236}">
                <a16:creationId xmlns:a16="http://schemas.microsoft.com/office/drawing/2014/main" id="{E577ED63-F138-CB40-752D-70BFDE20532A}"/>
              </a:ext>
            </a:extLst>
          </p:cNvPr>
          <p:cNvSpPr>
            <a:spLocks noGrp="1"/>
          </p:cNvSpPr>
          <p:nvPr>
            <p:ph type="sldNum" sz="quarter" idx="20"/>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155908346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clusion 1 Photo">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1C08FB90-AF58-85B5-3914-77B3471EE049}"/>
              </a:ext>
            </a:extLst>
          </p:cNvPr>
          <p:cNvSpPr>
            <a:spLocks noGrp="1"/>
          </p:cNvSpPr>
          <p:nvPr>
            <p:ph type="pic" sz="quarter" idx="13"/>
          </p:nvPr>
        </p:nvSpPr>
        <p:spPr>
          <a:xfrm>
            <a:off x="-1" y="0"/>
            <a:ext cx="12192001" cy="6858000"/>
          </a:xfrm>
          <a:prstGeom prst="rect">
            <a:avLst/>
          </a:prstGeom>
          <a:solidFill>
            <a:schemeClr val="accent2"/>
          </a:solidFill>
        </p:spPr>
        <p:txBody>
          <a:bodyPr vert="horz" lIns="0" tIns="0" rIns="0" bIns="0" rtlCol="0">
            <a:noAutofit/>
          </a:bodyPr>
          <a:lstStyle>
            <a:lvl1pPr>
              <a:defRPr lang="en-US">
                <a:solidFill>
                  <a:schemeClr val="bg2"/>
                </a:solidFill>
              </a:defRPr>
            </a:lvl1pPr>
          </a:lstStyle>
          <a:p>
            <a:pPr marR="0" lvl="0" fontAlgn="auto">
              <a:spcAft>
                <a:spcPts val="0"/>
              </a:spcAft>
              <a:buClrTx/>
              <a:buSzTx/>
              <a:tabLst/>
            </a:pPr>
            <a:r>
              <a:rPr lang="en-GB"/>
              <a:t>Click icon to add picture</a:t>
            </a:r>
            <a:endParaRPr lang="en-US"/>
          </a:p>
        </p:txBody>
      </p:sp>
      <p:grpSp>
        <p:nvGrpSpPr>
          <p:cNvPr id="18" name="Group 37">
            <a:extLst>
              <a:ext uri="{FF2B5EF4-FFF2-40B4-BE49-F238E27FC236}">
                <a16:creationId xmlns:a16="http://schemas.microsoft.com/office/drawing/2014/main" id="{B238B840-392C-6B23-C7F8-B8EC2EF15370}"/>
              </a:ext>
            </a:extLst>
          </p:cNvPr>
          <p:cNvGrpSpPr/>
          <p:nvPr userDrawn="1"/>
        </p:nvGrpSpPr>
        <p:grpSpPr>
          <a:xfrm>
            <a:off x="11770322" y="176700"/>
            <a:ext cx="260230" cy="240782"/>
            <a:chOff x="5481638" y="2859088"/>
            <a:chExt cx="1231900" cy="1139825"/>
          </a:xfrm>
          <a:solidFill>
            <a:schemeClr val="bg2"/>
          </a:solidFill>
        </p:grpSpPr>
        <p:sp>
          <p:nvSpPr>
            <p:cNvPr id="19" name="Freeform 320">
              <a:extLst>
                <a:ext uri="{FF2B5EF4-FFF2-40B4-BE49-F238E27FC236}">
                  <a16:creationId xmlns:a16="http://schemas.microsoft.com/office/drawing/2014/main" id="{5AC339D1-9C35-81ED-0B7F-C130E6787E68}"/>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321">
              <a:extLst>
                <a:ext uri="{FF2B5EF4-FFF2-40B4-BE49-F238E27FC236}">
                  <a16:creationId xmlns:a16="http://schemas.microsoft.com/office/drawing/2014/main" id="{0D37148D-C32E-3E09-B420-49DC5A9F6EA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1" name="Title 1">
            <a:extLst>
              <a:ext uri="{FF2B5EF4-FFF2-40B4-BE49-F238E27FC236}">
                <a16:creationId xmlns:a16="http://schemas.microsoft.com/office/drawing/2014/main" id="{28231349-D5BA-64A4-A1C7-EDC789C8DEEB}"/>
              </a:ext>
            </a:extLst>
          </p:cNvPr>
          <p:cNvSpPr>
            <a:spLocks noGrp="1"/>
          </p:cNvSpPr>
          <p:nvPr>
            <p:ph type="title"/>
          </p:nvPr>
        </p:nvSpPr>
        <p:spPr>
          <a:xfrm>
            <a:off x="550863" y="2154596"/>
            <a:ext cx="4170329" cy="2737444"/>
          </a:xfrm>
        </p:spPr>
        <p:txBody>
          <a:bodyPr anchor="t">
            <a:noAutofit/>
          </a:bodyPr>
          <a:lstStyle>
            <a:lvl1pPr>
              <a:defRPr sz="4800"/>
            </a:lvl1pPr>
          </a:lstStyle>
          <a:p>
            <a:r>
              <a:rPr lang="en-GB"/>
              <a:t>Click to edit Master title style</a:t>
            </a:r>
            <a:endParaRPr lang="en-US"/>
          </a:p>
        </p:txBody>
      </p:sp>
      <p:sp>
        <p:nvSpPr>
          <p:cNvPr id="22" name="Content Placeholder 3">
            <a:extLst>
              <a:ext uri="{FF2B5EF4-FFF2-40B4-BE49-F238E27FC236}">
                <a16:creationId xmlns:a16="http://schemas.microsoft.com/office/drawing/2014/main" id="{6B455CB3-CA48-68B3-77F6-EB2C98EE7BD0}"/>
              </a:ext>
            </a:extLst>
          </p:cNvPr>
          <p:cNvSpPr>
            <a:spLocks noGrp="1"/>
          </p:cNvSpPr>
          <p:nvPr>
            <p:ph sz="quarter" idx="17"/>
          </p:nvPr>
        </p:nvSpPr>
        <p:spPr>
          <a:xfrm>
            <a:off x="6096000" y="2154597"/>
            <a:ext cx="5524500" cy="4154128"/>
          </a:xfrm>
          <a:prstGeom prst="rect">
            <a:avLst/>
          </a:prstGeom>
        </p:spPr>
        <p:txBody>
          <a:bodyPr/>
          <a:lstStyle>
            <a:lvl1pPr>
              <a:defRPr sz="2000"/>
            </a:lvl1pPr>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6" name="Date Placeholder 5">
            <a:extLst>
              <a:ext uri="{FF2B5EF4-FFF2-40B4-BE49-F238E27FC236}">
                <a16:creationId xmlns:a16="http://schemas.microsoft.com/office/drawing/2014/main" id="{6507BDEA-6236-EDA3-D5B2-E08021186A53}"/>
              </a:ext>
            </a:extLst>
          </p:cNvPr>
          <p:cNvSpPr>
            <a:spLocks noGrp="1"/>
          </p:cNvSpPr>
          <p:nvPr>
            <p:ph type="dt" sz="half" idx="1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7" name="Footer Placeholder 6">
            <a:extLst>
              <a:ext uri="{FF2B5EF4-FFF2-40B4-BE49-F238E27FC236}">
                <a16:creationId xmlns:a16="http://schemas.microsoft.com/office/drawing/2014/main" id="{A8CD8692-CF63-3B67-7AB0-54BA622CEEA9}"/>
              </a:ext>
            </a:extLst>
          </p:cNvPr>
          <p:cNvSpPr>
            <a:spLocks noGrp="1"/>
          </p:cNvSpPr>
          <p:nvPr>
            <p:ph type="ftr" sz="quarter" idx="19"/>
          </p:nvPr>
        </p:nvSpPr>
        <p:spPr/>
        <p:txBody>
          <a:bodyPr/>
          <a:lstStyle/>
          <a:p>
            <a:pPr>
              <a:spcBef>
                <a:spcPts val="1000"/>
              </a:spcBef>
              <a:buFont typeface="Arial" panose="020B0604020202020204" pitchFamily="34" charset="0"/>
              <a:buNone/>
            </a:pPr>
            <a:r>
              <a:rPr lang="en-US"/>
              <a:t>Presentation Title | Author | Date</a:t>
            </a:r>
          </a:p>
        </p:txBody>
      </p:sp>
      <p:sp>
        <p:nvSpPr>
          <p:cNvPr id="8" name="Slide Number Placeholder 7">
            <a:extLst>
              <a:ext uri="{FF2B5EF4-FFF2-40B4-BE49-F238E27FC236}">
                <a16:creationId xmlns:a16="http://schemas.microsoft.com/office/drawing/2014/main" id="{6C08A804-9B17-CFFF-3991-A6E86DDC4609}"/>
              </a:ext>
            </a:extLst>
          </p:cNvPr>
          <p:cNvSpPr>
            <a:spLocks noGrp="1"/>
          </p:cNvSpPr>
          <p:nvPr>
            <p:ph type="sldNum" sz="quarter" idx="20"/>
          </p:nvPr>
        </p:nvSpPr>
        <p:spPr/>
        <p:txBody>
          <a:bodyPr/>
          <a:lstStyle/>
          <a:p>
            <a:pPr algn="r"/>
            <a:fld id="{5D9A5160-6218-4E5A-B9E6-B93E3DAE377C}" type="slidenum">
              <a:rPr lang="en-US" smtClean="0"/>
              <a:pPr algn="r"/>
              <a:t>‹#›</a:t>
            </a:fld>
            <a:endParaRPr lang="en-US"/>
          </a:p>
        </p:txBody>
      </p:sp>
      <p:sp>
        <p:nvSpPr>
          <p:cNvPr id="2" name="Rectangle 1">
            <a:extLst>
              <a:ext uri="{FF2B5EF4-FFF2-40B4-BE49-F238E27FC236}">
                <a16:creationId xmlns:a16="http://schemas.microsoft.com/office/drawing/2014/main" id="{61011F84-769C-18C0-E479-AE912C9D3288}"/>
              </a:ext>
            </a:extLst>
          </p:cNvPr>
          <p:cNvSpPr/>
          <p:nvPr userDrawn="1"/>
        </p:nvSpPr>
        <p:spPr>
          <a:xfrm>
            <a:off x="8380317" y="6650661"/>
            <a:ext cx="1427434" cy="123111"/>
          </a:xfrm>
          <a:prstGeom prst="rect">
            <a:avLst/>
          </a:prstGeom>
        </p:spPr>
        <p:txBody>
          <a:bodyPr wrap="none" lIns="0" tIns="0" rIns="0" bIns="0" anchor="ctr" anchorCtr="0">
            <a:noAutofit/>
          </a:bodyPr>
          <a:lstStyle/>
          <a:p>
            <a:pPr lvl="0" algn="r">
              <a:spcBef>
                <a:spcPts val="1000"/>
              </a:spcBef>
              <a:buFont typeface="Arial" panose="020B0604020202020204" pitchFamily="34" charset="0"/>
              <a:buNone/>
            </a:pPr>
            <a:r>
              <a:rPr lang="pl-PL" sz="800" noProof="0">
                <a:solidFill>
                  <a:schemeClr val="bg1">
                    <a:lumMod val="65000"/>
                  </a:schemeClr>
                </a:solidFill>
              </a:rPr>
              <a:t>Company Confidential</a:t>
            </a:r>
            <a:endParaRPr lang="en-PL" sz="800">
              <a:solidFill>
                <a:schemeClr val="bg1">
                  <a:lumMod val="65000"/>
                </a:schemeClr>
              </a:solidFill>
            </a:endParaRPr>
          </a:p>
        </p:txBody>
      </p:sp>
    </p:spTree>
    <p:extLst>
      <p:ext uri="{BB962C8B-B14F-4D97-AF65-F5344CB8AC3E}">
        <p14:creationId xmlns:p14="http://schemas.microsoft.com/office/powerpoint/2010/main" val="286606233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clus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481328" y="1517904"/>
            <a:ext cx="3685032" cy="3185499"/>
          </a:xfrm>
        </p:spPr>
        <p:txBody>
          <a:bodyPr anchor="t">
            <a:noAutofit/>
          </a:bodyPr>
          <a:lstStyle>
            <a:lvl1pPr>
              <a:defRPr sz="2400"/>
            </a:lvl1pPr>
          </a:lstStyle>
          <a:p>
            <a:r>
              <a:rPr lang="en-GB"/>
              <a:t>Click to edit Master title style</a:t>
            </a:r>
            <a:endParaRPr lang="en-US"/>
          </a:p>
        </p:txBody>
      </p:sp>
      <p:sp>
        <p:nvSpPr>
          <p:cNvPr id="4" name="Content Placeholder 3">
            <a:extLst>
              <a:ext uri="{FF2B5EF4-FFF2-40B4-BE49-F238E27FC236}">
                <a16:creationId xmlns:a16="http://schemas.microsoft.com/office/drawing/2014/main" id="{64F9B09F-7191-4FCF-3B0D-173D1B5BE8AA}"/>
              </a:ext>
            </a:extLst>
          </p:cNvPr>
          <p:cNvSpPr>
            <a:spLocks noGrp="1"/>
          </p:cNvSpPr>
          <p:nvPr>
            <p:ph sz="quarter" idx="17"/>
          </p:nvPr>
        </p:nvSpPr>
        <p:spPr>
          <a:xfrm>
            <a:off x="7949096" y="4882895"/>
            <a:ext cx="3671404" cy="1425829"/>
          </a:xfrm>
          <a:prstGeom prst="rect">
            <a:avLst/>
          </a:prstGeom>
        </p:spPr>
        <p:txBody>
          <a:bodyPr/>
          <a:lstStyle>
            <a:lvl1pPr>
              <a:defRPr sz="3200"/>
            </a:lvl1pPr>
            <a:lvl2pPr>
              <a:defRPr sz="3200"/>
            </a:lvl2pPr>
            <a:lvl3pPr>
              <a:defRPr sz="3200"/>
            </a:lvl3pPr>
            <a:lvl4pPr>
              <a:defRPr sz="3200"/>
            </a:lvl4pPr>
            <a:lvl5pPr>
              <a:defRPr sz="3200"/>
            </a:lvl5pPr>
          </a:lstStyle>
          <a:p>
            <a:pPr lvl="0"/>
            <a:r>
              <a:rPr lang="en-GB"/>
              <a:t>Click to edit Master text styles</a:t>
            </a:r>
            <a:endParaRPr lang="de-DE"/>
          </a:p>
        </p:txBody>
      </p:sp>
      <p:sp>
        <p:nvSpPr>
          <p:cNvPr id="5" name="Date Placeholder 4">
            <a:extLst>
              <a:ext uri="{FF2B5EF4-FFF2-40B4-BE49-F238E27FC236}">
                <a16:creationId xmlns:a16="http://schemas.microsoft.com/office/drawing/2014/main" id="{9AC26417-BED9-4764-FE24-65E7C9640918}"/>
              </a:ext>
            </a:extLst>
          </p:cNvPr>
          <p:cNvSpPr>
            <a:spLocks noGrp="1"/>
          </p:cNvSpPr>
          <p:nvPr>
            <p:ph type="dt" sz="half" idx="1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E78A3350-6B02-55EB-F7BC-301B11F39F03}"/>
              </a:ext>
            </a:extLst>
          </p:cNvPr>
          <p:cNvSpPr>
            <a:spLocks noGrp="1"/>
          </p:cNvSpPr>
          <p:nvPr>
            <p:ph type="ftr" sz="quarter" idx="19"/>
          </p:nvPr>
        </p:nvSpPr>
        <p:spPr/>
        <p:txBody>
          <a:bodyPr/>
          <a:lstStyle/>
          <a:p>
            <a:pPr>
              <a:spcBef>
                <a:spcPts val="1000"/>
              </a:spcBef>
              <a:buFont typeface="Arial" panose="020B0604020202020204" pitchFamily="34" charset="0"/>
              <a:buNone/>
            </a:pPr>
            <a:r>
              <a:rPr lang="en-US"/>
              <a:t>Presentation Title | Author | Date</a:t>
            </a:r>
          </a:p>
        </p:txBody>
      </p:sp>
      <p:sp>
        <p:nvSpPr>
          <p:cNvPr id="7" name="Slide Number Placeholder 6">
            <a:extLst>
              <a:ext uri="{FF2B5EF4-FFF2-40B4-BE49-F238E27FC236}">
                <a16:creationId xmlns:a16="http://schemas.microsoft.com/office/drawing/2014/main" id="{F163A9E6-474B-76B5-0C50-A991C24E05A3}"/>
              </a:ext>
            </a:extLst>
          </p:cNvPr>
          <p:cNvSpPr>
            <a:spLocks noGrp="1"/>
          </p:cNvSpPr>
          <p:nvPr>
            <p:ph type="sldNum" sz="quarter" idx="20"/>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392425617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clusion 2 Photo">
    <p:spTree>
      <p:nvGrpSpPr>
        <p:cNvPr id="1" name=""/>
        <p:cNvGrpSpPr/>
        <p:nvPr/>
      </p:nvGrpSpPr>
      <p:grpSpPr>
        <a:xfrm>
          <a:off x="0" y="0"/>
          <a:ext cx="0" cy="0"/>
          <a:chOff x="0" y="0"/>
          <a:chExt cx="0" cy="0"/>
        </a:xfrm>
      </p:grpSpPr>
      <p:sp>
        <p:nvSpPr>
          <p:cNvPr id="3" name="Picture Placeholder 10">
            <a:extLst>
              <a:ext uri="{FF2B5EF4-FFF2-40B4-BE49-F238E27FC236}">
                <a16:creationId xmlns:a16="http://schemas.microsoft.com/office/drawing/2014/main" id="{B4DEBDB5-5781-B892-9D45-BC7289836339}"/>
              </a:ext>
            </a:extLst>
          </p:cNvPr>
          <p:cNvSpPr>
            <a:spLocks noGrp="1"/>
          </p:cNvSpPr>
          <p:nvPr>
            <p:ph type="pic" sz="quarter" idx="13"/>
          </p:nvPr>
        </p:nvSpPr>
        <p:spPr>
          <a:xfrm>
            <a:off x="-1" y="0"/>
            <a:ext cx="12192001" cy="6858000"/>
          </a:xfrm>
          <a:prstGeom prst="rect">
            <a:avLst/>
          </a:prstGeom>
          <a:solidFill>
            <a:schemeClr val="accent2"/>
          </a:solidFill>
        </p:spPr>
        <p:txBody>
          <a:bodyPr vert="horz" lIns="0" tIns="0" rIns="0" bIns="0" rtlCol="0">
            <a:noAutofit/>
          </a:bodyPr>
          <a:lstStyle>
            <a:lvl1pPr>
              <a:defRPr lang="en-US">
                <a:solidFill>
                  <a:schemeClr val="bg2"/>
                </a:solidFill>
              </a:defRPr>
            </a:lvl1pPr>
          </a:lstStyle>
          <a:p>
            <a:pPr marR="0" lvl="0" fontAlgn="auto">
              <a:spcAft>
                <a:spcPts val="0"/>
              </a:spcAft>
              <a:buClrTx/>
              <a:buSzTx/>
              <a:tabLst/>
            </a:pPr>
            <a:r>
              <a:rPr lang="en-GB"/>
              <a:t>Click icon to add picture</a:t>
            </a:r>
            <a:endParaRPr lang="en-US"/>
          </a:p>
        </p:txBody>
      </p:sp>
      <p:grpSp>
        <p:nvGrpSpPr>
          <p:cNvPr id="8" name="Group 37">
            <a:extLst>
              <a:ext uri="{FF2B5EF4-FFF2-40B4-BE49-F238E27FC236}">
                <a16:creationId xmlns:a16="http://schemas.microsoft.com/office/drawing/2014/main" id="{B3557B50-16D7-5FA8-651F-CC2B933AC012}"/>
              </a:ext>
            </a:extLst>
          </p:cNvPr>
          <p:cNvGrpSpPr/>
          <p:nvPr userDrawn="1"/>
        </p:nvGrpSpPr>
        <p:grpSpPr>
          <a:xfrm>
            <a:off x="11770322" y="176700"/>
            <a:ext cx="260230" cy="240782"/>
            <a:chOff x="5481638" y="2859088"/>
            <a:chExt cx="1231900" cy="1139825"/>
          </a:xfrm>
          <a:solidFill>
            <a:schemeClr val="bg2"/>
          </a:solidFill>
        </p:grpSpPr>
        <p:sp>
          <p:nvSpPr>
            <p:cNvPr id="9" name="Freeform 320">
              <a:extLst>
                <a:ext uri="{FF2B5EF4-FFF2-40B4-BE49-F238E27FC236}">
                  <a16:creationId xmlns:a16="http://schemas.microsoft.com/office/drawing/2014/main" id="{E6952A7A-F601-4BAD-037B-FE4C5D22E211}"/>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321">
              <a:extLst>
                <a:ext uri="{FF2B5EF4-FFF2-40B4-BE49-F238E27FC236}">
                  <a16:creationId xmlns:a16="http://schemas.microsoft.com/office/drawing/2014/main" id="{50E02094-C9C0-DAD7-629C-5EE19054F503}"/>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481328" y="1517904"/>
            <a:ext cx="3685032" cy="3185499"/>
          </a:xfrm>
        </p:spPr>
        <p:txBody>
          <a:bodyPr anchor="t">
            <a:noAutofit/>
          </a:bodyPr>
          <a:lstStyle>
            <a:lvl1pPr>
              <a:defRPr sz="2400"/>
            </a:lvl1pPr>
          </a:lstStyle>
          <a:p>
            <a:r>
              <a:rPr lang="en-GB"/>
              <a:t>Click to edit Master title style</a:t>
            </a:r>
            <a:endParaRPr lang="en-US"/>
          </a:p>
        </p:txBody>
      </p:sp>
      <p:sp>
        <p:nvSpPr>
          <p:cNvPr id="4" name="Content Placeholder 3">
            <a:extLst>
              <a:ext uri="{FF2B5EF4-FFF2-40B4-BE49-F238E27FC236}">
                <a16:creationId xmlns:a16="http://schemas.microsoft.com/office/drawing/2014/main" id="{64F9B09F-7191-4FCF-3B0D-173D1B5BE8AA}"/>
              </a:ext>
            </a:extLst>
          </p:cNvPr>
          <p:cNvSpPr>
            <a:spLocks noGrp="1"/>
          </p:cNvSpPr>
          <p:nvPr>
            <p:ph sz="quarter" idx="17"/>
          </p:nvPr>
        </p:nvSpPr>
        <p:spPr>
          <a:xfrm>
            <a:off x="7949096" y="4882895"/>
            <a:ext cx="3671404" cy="1425829"/>
          </a:xfrm>
          <a:prstGeom prst="rect">
            <a:avLst/>
          </a:prstGeom>
        </p:spPr>
        <p:txBody>
          <a:bodyPr/>
          <a:lstStyle>
            <a:lvl1pPr>
              <a:defRPr sz="3200"/>
            </a:lvl1pPr>
            <a:lvl2pPr>
              <a:defRPr sz="3200"/>
            </a:lvl2pPr>
            <a:lvl3pPr>
              <a:defRPr sz="3200"/>
            </a:lvl3pPr>
            <a:lvl4pPr>
              <a:defRPr sz="3200"/>
            </a:lvl4pPr>
            <a:lvl5pPr>
              <a:defRPr sz="3200"/>
            </a:lvl5pPr>
          </a:lstStyle>
          <a:p>
            <a:pPr lvl="0"/>
            <a:r>
              <a:rPr lang="en-GB"/>
              <a:t>Click to edit Master text styles</a:t>
            </a:r>
            <a:endParaRPr lang="de-DE"/>
          </a:p>
        </p:txBody>
      </p:sp>
      <p:sp>
        <p:nvSpPr>
          <p:cNvPr id="6" name="Date Placeholder 5">
            <a:extLst>
              <a:ext uri="{FF2B5EF4-FFF2-40B4-BE49-F238E27FC236}">
                <a16:creationId xmlns:a16="http://schemas.microsoft.com/office/drawing/2014/main" id="{2A5A6D2F-A830-163E-4472-78D3CD59D2CD}"/>
              </a:ext>
            </a:extLst>
          </p:cNvPr>
          <p:cNvSpPr>
            <a:spLocks noGrp="1"/>
          </p:cNvSpPr>
          <p:nvPr>
            <p:ph type="dt" sz="half" idx="18"/>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7" name="Footer Placeholder 6">
            <a:extLst>
              <a:ext uri="{FF2B5EF4-FFF2-40B4-BE49-F238E27FC236}">
                <a16:creationId xmlns:a16="http://schemas.microsoft.com/office/drawing/2014/main" id="{F82784FC-ED9F-565B-318D-BEE24A20BBD9}"/>
              </a:ext>
            </a:extLst>
          </p:cNvPr>
          <p:cNvSpPr>
            <a:spLocks noGrp="1"/>
          </p:cNvSpPr>
          <p:nvPr>
            <p:ph type="ftr" sz="quarter" idx="19"/>
          </p:nvPr>
        </p:nvSpPr>
        <p:spPr/>
        <p:txBody>
          <a:bodyPr/>
          <a:lstStyle/>
          <a:p>
            <a:pPr>
              <a:spcBef>
                <a:spcPts val="1000"/>
              </a:spcBef>
              <a:buFont typeface="Arial" panose="020B0604020202020204" pitchFamily="34" charset="0"/>
              <a:buNone/>
            </a:pPr>
            <a:r>
              <a:rPr lang="en-US"/>
              <a:t>Presentation Title | Author | Date</a:t>
            </a:r>
          </a:p>
        </p:txBody>
      </p:sp>
      <p:sp>
        <p:nvSpPr>
          <p:cNvPr id="14" name="Slide Number Placeholder 13">
            <a:extLst>
              <a:ext uri="{FF2B5EF4-FFF2-40B4-BE49-F238E27FC236}">
                <a16:creationId xmlns:a16="http://schemas.microsoft.com/office/drawing/2014/main" id="{1F5A4C58-D35D-D3CF-DCDF-AE7D9C12B898}"/>
              </a:ext>
            </a:extLst>
          </p:cNvPr>
          <p:cNvSpPr>
            <a:spLocks noGrp="1"/>
          </p:cNvSpPr>
          <p:nvPr>
            <p:ph type="sldNum" sz="quarter" idx="20"/>
          </p:nvPr>
        </p:nvSpPr>
        <p:spPr/>
        <p:txBody>
          <a:bodyPr/>
          <a:lstStyle/>
          <a:p>
            <a:pPr algn="r"/>
            <a:fld id="{5D9A5160-6218-4E5A-B9E6-B93E3DAE377C}" type="slidenum">
              <a:rPr lang="en-US" smtClean="0"/>
              <a:pPr algn="r"/>
              <a:t>‹#›</a:t>
            </a:fld>
            <a:endParaRPr lang="en-US"/>
          </a:p>
        </p:txBody>
      </p:sp>
      <p:sp>
        <p:nvSpPr>
          <p:cNvPr id="11" name="Rectangle 10">
            <a:extLst>
              <a:ext uri="{FF2B5EF4-FFF2-40B4-BE49-F238E27FC236}">
                <a16:creationId xmlns:a16="http://schemas.microsoft.com/office/drawing/2014/main" id="{92D96B17-C1CB-13B2-EE4E-7B68CDB2C148}"/>
              </a:ext>
            </a:extLst>
          </p:cNvPr>
          <p:cNvSpPr/>
          <p:nvPr userDrawn="1"/>
        </p:nvSpPr>
        <p:spPr>
          <a:xfrm>
            <a:off x="8380317" y="6650661"/>
            <a:ext cx="1427434" cy="123111"/>
          </a:xfrm>
          <a:prstGeom prst="rect">
            <a:avLst/>
          </a:prstGeom>
        </p:spPr>
        <p:txBody>
          <a:bodyPr wrap="none" lIns="0" tIns="0" rIns="0" bIns="0" anchor="ctr" anchorCtr="0">
            <a:noAutofit/>
          </a:bodyPr>
          <a:lstStyle/>
          <a:p>
            <a:pPr lvl="0" algn="r">
              <a:spcBef>
                <a:spcPts val="1000"/>
              </a:spcBef>
              <a:buFont typeface="Arial" panose="020B0604020202020204" pitchFamily="34" charset="0"/>
              <a:buNone/>
            </a:pPr>
            <a:r>
              <a:rPr lang="pl-PL" sz="800" noProof="0">
                <a:solidFill>
                  <a:schemeClr val="bg1">
                    <a:lumMod val="65000"/>
                  </a:schemeClr>
                </a:solidFill>
              </a:rPr>
              <a:t>Company Confidential</a:t>
            </a:r>
            <a:endParaRPr lang="en-PL" sz="800">
              <a:solidFill>
                <a:schemeClr val="bg1">
                  <a:lumMod val="65000"/>
                </a:schemeClr>
              </a:solidFill>
            </a:endParaRPr>
          </a:p>
        </p:txBody>
      </p:sp>
    </p:spTree>
    <p:extLst>
      <p:ext uri="{BB962C8B-B14F-4D97-AF65-F5344CB8AC3E}">
        <p14:creationId xmlns:p14="http://schemas.microsoft.com/office/powerpoint/2010/main" val="50618999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clusio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EB54-2DDF-50B7-9D98-A038DEF17892}"/>
              </a:ext>
            </a:extLst>
          </p:cNvPr>
          <p:cNvSpPr>
            <a:spLocks noGrp="1"/>
          </p:cNvSpPr>
          <p:nvPr>
            <p:ph type="title"/>
          </p:nvPr>
        </p:nvSpPr>
        <p:spPr>
          <a:xfrm>
            <a:off x="7450171" y="2154596"/>
            <a:ext cx="4170329" cy="2737444"/>
          </a:xfrm>
        </p:spPr>
        <p:txBody>
          <a:bodyPr anchor="b">
            <a:noAutofit/>
          </a:bodyPr>
          <a:lstStyle>
            <a:lvl1pPr algn="r">
              <a:defRPr sz="4800"/>
            </a:lvl1pPr>
          </a:lstStyle>
          <a:p>
            <a:r>
              <a:rPr lang="en-GB"/>
              <a:t>Click to edit Master title style</a:t>
            </a:r>
            <a:endParaRPr lang="en-US"/>
          </a:p>
        </p:txBody>
      </p:sp>
      <p:sp>
        <p:nvSpPr>
          <p:cNvPr id="3" name="Date Placeholder 2">
            <a:extLst>
              <a:ext uri="{FF2B5EF4-FFF2-40B4-BE49-F238E27FC236}">
                <a16:creationId xmlns:a16="http://schemas.microsoft.com/office/drawing/2014/main" id="{D28272A6-E86F-202D-5F6A-D6F365178A3C}"/>
              </a:ext>
            </a:extLst>
          </p:cNvPr>
          <p:cNvSpPr>
            <a:spLocks noGrp="1"/>
          </p:cNvSpPr>
          <p:nvPr>
            <p:ph type="dt" sz="half" idx="10"/>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4" name="Footer Placeholder 3">
            <a:extLst>
              <a:ext uri="{FF2B5EF4-FFF2-40B4-BE49-F238E27FC236}">
                <a16:creationId xmlns:a16="http://schemas.microsoft.com/office/drawing/2014/main" id="{92A2B1A4-8BFB-378C-2AD3-80967478E78D}"/>
              </a:ext>
            </a:extLst>
          </p:cNvPr>
          <p:cNvSpPr>
            <a:spLocks noGrp="1"/>
          </p:cNvSpPr>
          <p:nvPr>
            <p:ph type="ftr" sz="quarter" idx="11"/>
          </p:nvPr>
        </p:nvSpPr>
        <p:spPr/>
        <p:txBody>
          <a:bodyPr/>
          <a:lstStyle/>
          <a:p>
            <a:pPr>
              <a:spcBef>
                <a:spcPts val="1000"/>
              </a:spcBef>
              <a:buFont typeface="Arial" panose="020B0604020202020204" pitchFamily="34" charset="0"/>
              <a:buNone/>
            </a:pPr>
            <a:r>
              <a:rPr lang="en-US"/>
              <a:t>Presentation Title | Author | Date</a:t>
            </a:r>
          </a:p>
        </p:txBody>
      </p:sp>
      <p:sp>
        <p:nvSpPr>
          <p:cNvPr id="5" name="Slide Number Placeholder 4">
            <a:extLst>
              <a:ext uri="{FF2B5EF4-FFF2-40B4-BE49-F238E27FC236}">
                <a16:creationId xmlns:a16="http://schemas.microsoft.com/office/drawing/2014/main" id="{676F38B0-2406-86EC-9154-E7875600D7F7}"/>
              </a:ext>
            </a:extLst>
          </p:cNvPr>
          <p:cNvSpPr>
            <a:spLocks noGrp="1"/>
          </p:cNvSpPr>
          <p:nvPr>
            <p:ph type="sldNum" sz="quarter" idx="12"/>
          </p:nvPr>
        </p:nvSpPr>
        <p:spPr/>
        <p:txBody>
          <a:bodyPr/>
          <a:lstStyle/>
          <a:p>
            <a:pPr algn="r"/>
            <a:fld id="{5D9A5160-6218-4E5A-B9E6-B93E3DAE377C}" type="slidenum">
              <a:rPr lang="en-US" smtClean="0"/>
              <a:pPr algn="r"/>
              <a:t>‹#›</a:t>
            </a:fld>
            <a:endParaRPr lang="en-US"/>
          </a:p>
        </p:txBody>
      </p:sp>
    </p:spTree>
    <p:extLst>
      <p:ext uri="{BB962C8B-B14F-4D97-AF65-F5344CB8AC3E}">
        <p14:creationId xmlns:p14="http://schemas.microsoft.com/office/powerpoint/2010/main" val="411476293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clusion 3 Photo">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1C08FB90-AF58-85B5-3914-77B3471EE049}"/>
              </a:ext>
            </a:extLst>
          </p:cNvPr>
          <p:cNvSpPr>
            <a:spLocks noGrp="1"/>
          </p:cNvSpPr>
          <p:nvPr>
            <p:ph type="pic" sz="quarter" idx="13"/>
          </p:nvPr>
        </p:nvSpPr>
        <p:spPr>
          <a:xfrm>
            <a:off x="-1" y="0"/>
            <a:ext cx="12192001" cy="6858000"/>
          </a:xfrm>
          <a:prstGeom prst="rect">
            <a:avLst/>
          </a:prstGeom>
          <a:solidFill>
            <a:schemeClr val="accent2"/>
          </a:solidFill>
        </p:spPr>
        <p:txBody>
          <a:bodyPr vert="horz" lIns="0" tIns="0" rIns="0" bIns="0" rtlCol="0">
            <a:noAutofit/>
          </a:bodyPr>
          <a:lstStyle>
            <a:lvl1pPr>
              <a:defRPr lang="en-US">
                <a:solidFill>
                  <a:schemeClr val="bg2"/>
                </a:solidFill>
              </a:defRPr>
            </a:lvl1pPr>
          </a:lstStyle>
          <a:p>
            <a:pPr marR="0" lvl="0" fontAlgn="auto">
              <a:spcAft>
                <a:spcPts val="0"/>
              </a:spcAft>
              <a:buClrTx/>
              <a:buSzTx/>
              <a:tabLst/>
            </a:pPr>
            <a:r>
              <a:rPr lang="en-GB"/>
              <a:t>Click icon to add picture</a:t>
            </a:r>
            <a:endParaRPr lang="en-US"/>
          </a:p>
        </p:txBody>
      </p:sp>
      <p:grpSp>
        <p:nvGrpSpPr>
          <p:cNvPr id="18" name="Group 37">
            <a:extLst>
              <a:ext uri="{FF2B5EF4-FFF2-40B4-BE49-F238E27FC236}">
                <a16:creationId xmlns:a16="http://schemas.microsoft.com/office/drawing/2014/main" id="{B238B840-392C-6B23-C7F8-B8EC2EF15370}"/>
              </a:ext>
            </a:extLst>
          </p:cNvPr>
          <p:cNvGrpSpPr/>
          <p:nvPr userDrawn="1"/>
        </p:nvGrpSpPr>
        <p:grpSpPr>
          <a:xfrm>
            <a:off x="11770322" y="176700"/>
            <a:ext cx="260230" cy="240782"/>
            <a:chOff x="5481638" y="2859088"/>
            <a:chExt cx="1231900" cy="1139825"/>
          </a:xfrm>
          <a:solidFill>
            <a:schemeClr val="bg2"/>
          </a:solidFill>
        </p:grpSpPr>
        <p:sp>
          <p:nvSpPr>
            <p:cNvPr id="19" name="Freeform 320">
              <a:extLst>
                <a:ext uri="{FF2B5EF4-FFF2-40B4-BE49-F238E27FC236}">
                  <a16:creationId xmlns:a16="http://schemas.microsoft.com/office/drawing/2014/main" id="{5AC339D1-9C35-81ED-0B7F-C130E6787E68}"/>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321">
              <a:extLst>
                <a:ext uri="{FF2B5EF4-FFF2-40B4-BE49-F238E27FC236}">
                  <a16:creationId xmlns:a16="http://schemas.microsoft.com/office/drawing/2014/main" id="{0D37148D-C32E-3E09-B420-49DC5A9F6EAE}"/>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1" name="Title 1">
            <a:extLst>
              <a:ext uri="{FF2B5EF4-FFF2-40B4-BE49-F238E27FC236}">
                <a16:creationId xmlns:a16="http://schemas.microsoft.com/office/drawing/2014/main" id="{28231349-D5BA-64A4-A1C7-EDC789C8DEEB}"/>
              </a:ext>
            </a:extLst>
          </p:cNvPr>
          <p:cNvSpPr>
            <a:spLocks noGrp="1"/>
          </p:cNvSpPr>
          <p:nvPr>
            <p:ph type="title"/>
          </p:nvPr>
        </p:nvSpPr>
        <p:spPr>
          <a:xfrm>
            <a:off x="7450171" y="2154596"/>
            <a:ext cx="4170329" cy="2737444"/>
          </a:xfrm>
        </p:spPr>
        <p:txBody>
          <a:bodyPr anchor="b">
            <a:noAutofit/>
          </a:bodyPr>
          <a:lstStyle>
            <a:lvl1pPr algn="r">
              <a:defRPr sz="4800"/>
            </a:lvl1pPr>
          </a:lstStyle>
          <a:p>
            <a:r>
              <a:rPr lang="en-GB"/>
              <a:t>Click to edit Master title style</a:t>
            </a:r>
            <a:endParaRPr lang="en-US"/>
          </a:p>
        </p:txBody>
      </p:sp>
      <p:sp>
        <p:nvSpPr>
          <p:cNvPr id="6" name="Date Placeholder 5">
            <a:extLst>
              <a:ext uri="{FF2B5EF4-FFF2-40B4-BE49-F238E27FC236}">
                <a16:creationId xmlns:a16="http://schemas.microsoft.com/office/drawing/2014/main" id="{9FE61082-2187-FA6F-2926-97E100A93CD9}"/>
              </a:ext>
            </a:extLst>
          </p:cNvPr>
          <p:cNvSpPr>
            <a:spLocks noGrp="1"/>
          </p:cNvSpPr>
          <p:nvPr>
            <p:ph type="dt" sz="half" idx="1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7" name="Footer Placeholder 6">
            <a:extLst>
              <a:ext uri="{FF2B5EF4-FFF2-40B4-BE49-F238E27FC236}">
                <a16:creationId xmlns:a16="http://schemas.microsoft.com/office/drawing/2014/main" id="{ED38C8E5-D622-C2C2-AC1E-82C927E16C9B}"/>
              </a:ext>
            </a:extLst>
          </p:cNvPr>
          <p:cNvSpPr>
            <a:spLocks noGrp="1"/>
          </p:cNvSpPr>
          <p:nvPr>
            <p:ph type="ftr" sz="quarter" idx="15"/>
          </p:nvPr>
        </p:nvSpPr>
        <p:spPr/>
        <p:txBody>
          <a:bodyPr/>
          <a:lstStyle/>
          <a:p>
            <a:pPr>
              <a:spcBef>
                <a:spcPts val="1000"/>
              </a:spcBef>
              <a:buFont typeface="Arial" panose="020B0604020202020204" pitchFamily="34" charset="0"/>
              <a:buNone/>
            </a:pPr>
            <a:r>
              <a:rPr lang="en-US"/>
              <a:t>Presentation Title | Author | Date</a:t>
            </a:r>
          </a:p>
        </p:txBody>
      </p:sp>
      <p:sp>
        <p:nvSpPr>
          <p:cNvPr id="8" name="Slide Number Placeholder 7">
            <a:extLst>
              <a:ext uri="{FF2B5EF4-FFF2-40B4-BE49-F238E27FC236}">
                <a16:creationId xmlns:a16="http://schemas.microsoft.com/office/drawing/2014/main" id="{659546E9-AF3B-140B-BB6E-389532FF4F4F}"/>
              </a:ext>
            </a:extLst>
          </p:cNvPr>
          <p:cNvSpPr>
            <a:spLocks noGrp="1"/>
          </p:cNvSpPr>
          <p:nvPr>
            <p:ph type="sldNum" sz="quarter" idx="16"/>
          </p:nvPr>
        </p:nvSpPr>
        <p:spPr/>
        <p:txBody>
          <a:bodyPr/>
          <a:lstStyle/>
          <a:p>
            <a:pPr algn="r"/>
            <a:fld id="{5D9A5160-6218-4E5A-B9E6-B93E3DAE377C}" type="slidenum">
              <a:rPr lang="en-US" smtClean="0"/>
              <a:pPr algn="r"/>
              <a:t>‹#›</a:t>
            </a:fld>
            <a:endParaRPr lang="en-US"/>
          </a:p>
        </p:txBody>
      </p:sp>
      <p:sp>
        <p:nvSpPr>
          <p:cNvPr id="2" name="Rectangle 1">
            <a:extLst>
              <a:ext uri="{FF2B5EF4-FFF2-40B4-BE49-F238E27FC236}">
                <a16:creationId xmlns:a16="http://schemas.microsoft.com/office/drawing/2014/main" id="{6AC96AF3-9786-0E5B-1D91-040432313550}"/>
              </a:ext>
            </a:extLst>
          </p:cNvPr>
          <p:cNvSpPr/>
          <p:nvPr userDrawn="1"/>
        </p:nvSpPr>
        <p:spPr>
          <a:xfrm>
            <a:off x="8380317" y="6650661"/>
            <a:ext cx="1427434" cy="123111"/>
          </a:xfrm>
          <a:prstGeom prst="rect">
            <a:avLst/>
          </a:prstGeom>
        </p:spPr>
        <p:txBody>
          <a:bodyPr wrap="none" lIns="0" tIns="0" rIns="0" bIns="0" anchor="ctr" anchorCtr="0">
            <a:noAutofit/>
          </a:bodyPr>
          <a:lstStyle/>
          <a:p>
            <a:pPr lvl="0" algn="r">
              <a:spcBef>
                <a:spcPts val="1000"/>
              </a:spcBef>
              <a:buFont typeface="Arial" panose="020B0604020202020204" pitchFamily="34" charset="0"/>
              <a:buNone/>
            </a:pPr>
            <a:r>
              <a:rPr lang="pl-PL" sz="800" noProof="0">
                <a:solidFill>
                  <a:schemeClr val="bg1">
                    <a:lumMod val="65000"/>
                  </a:schemeClr>
                </a:solidFill>
              </a:rPr>
              <a:t>Company Confidential</a:t>
            </a:r>
            <a:endParaRPr lang="en-PL" sz="800">
              <a:solidFill>
                <a:schemeClr val="bg1">
                  <a:lumMod val="65000"/>
                </a:schemeClr>
              </a:solidFill>
            </a:endParaRPr>
          </a:p>
        </p:txBody>
      </p:sp>
    </p:spTree>
    <p:extLst>
      <p:ext uri="{BB962C8B-B14F-4D97-AF65-F5344CB8AC3E}">
        <p14:creationId xmlns:p14="http://schemas.microsoft.com/office/powerpoint/2010/main" val="269505033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End Slid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BE9A7C0-1B19-CA66-4300-296F0EE9926E}"/>
              </a:ext>
            </a:extLst>
          </p:cNvPr>
          <p:cNvSpPr/>
          <p:nvPr userDrawn="1">
            <p:custDataLst>
              <p:tags r:id="rId1"/>
            </p:custDataLst>
          </p:nvPr>
        </p:nvSpPr>
        <p:spPr>
          <a:xfrm>
            <a:off x="6096000" y="854464"/>
            <a:ext cx="2240280" cy="1031051"/>
          </a:xfrm>
          <a:prstGeom prst="rect">
            <a:avLst/>
          </a:prstGeom>
        </p:spPr>
        <p:txBody>
          <a:bodyPr wrap="square" lIns="0" tIns="0" rIns="0" bIns="0">
            <a:spAutoFit/>
          </a:bodyPr>
          <a:lstStyle/>
          <a:p>
            <a:pPr>
              <a:spcAft>
                <a:spcPts val="600"/>
              </a:spcAft>
            </a:pPr>
            <a:r>
              <a:rPr lang="en-US" sz="1200" b="0" i="0">
                <a:solidFill>
                  <a:schemeClr val="bg1"/>
                </a:solidFill>
                <a:latin typeface="+mn-lt"/>
                <a:cs typeface="Arial"/>
              </a:rPr>
              <a:t>Name, Last Name</a:t>
            </a:r>
          </a:p>
          <a:p>
            <a:pPr>
              <a:lnSpc>
                <a:spcPts val="1200"/>
              </a:lnSpc>
            </a:pPr>
            <a:r>
              <a:rPr lang="en-US" sz="1000" b="0" i="0">
                <a:solidFill>
                  <a:schemeClr val="bg1"/>
                </a:solidFill>
                <a:latin typeface="+mn-lt"/>
                <a:cs typeface="Arial"/>
              </a:rPr>
              <a:t>Title/Role</a:t>
            </a:r>
          </a:p>
          <a:p>
            <a:pPr>
              <a:lnSpc>
                <a:spcPts val="1200"/>
              </a:lnSpc>
            </a:pPr>
            <a:r>
              <a:rPr lang="en-US" sz="1000" b="0" i="0">
                <a:solidFill>
                  <a:schemeClr val="bg1"/>
                </a:solidFill>
                <a:latin typeface="+mn-lt"/>
                <a:cs typeface="Arial"/>
              </a:rPr>
              <a:t>Capgemini Office (Optional)</a:t>
            </a:r>
          </a:p>
          <a:p>
            <a:pPr>
              <a:lnSpc>
                <a:spcPts val="1200"/>
              </a:lnSpc>
            </a:pPr>
            <a:r>
              <a:rPr lang="en-US" sz="1000" b="0" i="0">
                <a:solidFill>
                  <a:schemeClr val="bg1"/>
                </a:solidFill>
                <a:latin typeface="+mn-lt"/>
                <a:cs typeface="Arial"/>
              </a:rPr>
              <a:t>Address Line 1</a:t>
            </a:r>
          </a:p>
          <a:p>
            <a:pPr>
              <a:lnSpc>
                <a:spcPts val="1200"/>
              </a:lnSpc>
            </a:pPr>
            <a:r>
              <a:rPr lang="en-US" sz="1000" b="0" i="0">
                <a:solidFill>
                  <a:schemeClr val="bg1"/>
                </a:solidFill>
                <a:latin typeface="+mn-lt"/>
                <a:cs typeface="Arial"/>
              </a:rPr>
              <a:t>Address Line 2 </a:t>
            </a:r>
          </a:p>
          <a:p>
            <a:pPr>
              <a:lnSpc>
                <a:spcPts val="1200"/>
              </a:lnSpc>
            </a:pPr>
            <a:r>
              <a:rPr lang="en-US" sz="1000" b="0" i="0">
                <a:solidFill>
                  <a:schemeClr val="bg1"/>
                </a:solidFill>
                <a:latin typeface="+mn-lt"/>
                <a:cs typeface="Arial"/>
              </a:rPr>
              <a:t>Address Line 3</a:t>
            </a:r>
          </a:p>
        </p:txBody>
      </p:sp>
      <p:sp>
        <p:nvSpPr>
          <p:cNvPr id="8" name="Rectangle 7">
            <a:extLst>
              <a:ext uri="{FF2B5EF4-FFF2-40B4-BE49-F238E27FC236}">
                <a16:creationId xmlns:a16="http://schemas.microsoft.com/office/drawing/2014/main" id="{BC47918D-2D25-E44E-317A-2C575CFA6201}"/>
              </a:ext>
            </a:extLst>
          </p:cNvPr>
          <p:cNvSpPr/>
          <p:nvPr userDrawn="1">
            <p:custDataLst>
              <p:tags r:id="rId2"/>
            </p:custDataLst>
          </p:nvPr>
        </p:nvSpPr>
        <p:spPr>
          <a:xfrm>
            <a:off x="9499996" y="854464"/>
            <a:ext cx="2240280" cy="1031051"/>
          </a:xfrm>
          <a:prstGeom prst="rect">
            <a:avLst/>
          </a:prstGeom>
        </p:spPr>
        <p:txBody>
          <a:bodyPr wrap="square" lIns="0" tIns="0" rIns="0" bIns="0">
            <a:spAutoFit/>
          </a:bodyPr>
          <a:lstStyle/>
          <a:p>
            <a:pPr>
              <a:spcAft>
                <a:spcPts val="600"/>
              </a:spcAft>
            </a:pPr>
            <a:r>
              <a:rPr lang="en-US" sz="1200" b="0" i="0">
                <a:solidFill>
                  <a:schemeClr val="bg1"/>
                </a:solidFill>
                <a:latin typeface="+mn-lt"/>
                <a:cs typeface="Arial"/>
              </a:rPr>
              <a:t>Name, Last Name</a:t>
            </a:r>
          </a:p>
          <a:p>
            <a:pPr>
              <a:lnSpc>
                <a:spcPts val="1200"/>
              </a:lnSpc>
            </a:pPr>
            <a:r>
              <a:rPr lang="en-US" sz="1000" b="0" i="0">
                <a:solidFill>
                  <a:schemeClr val="bg1"/>
                </a:solidFill>
                <a:latin typeface="+mn-lt"/>
                <a:cs typeface="Arial"/>
              </a:rPr>
              <a:t>Title/Role</a:t>
            </a:r>
          </a:p>
          <a:p>
            <a:pPr>
              <a:lnSpc>
                <a:spcPts val="1200"/>
              </a:lnSpc>
            </a:pPr>
            <a:r>
              <a:rPr lang="en-US" sz="1000" b="0" i="0">
                <a:solidFill>
                  <a:schemeClr val="bg1"/>
                </a:solidFill>
                <a:latin typeface="+mn-lt"/>
                <a:cs typeface="Arial"/>
              </a:rPr>
              <a:t>Capgemini Office (Optional)</a:t>
            </a:r>
          </a:p>
          <a:p>
            <a:pPr>
              <a:lnSpc>
                <a:spcPts val="1200"/>
              </a:lnSpc>
            </a:pPr>
            <a:r>
              <a:rPr lang="en-US" sz="1000" b="0" i="0">
                <a:solidFill>
                  <a:schemeClr val="bg1"/>
                </a:solidFill>
                <a:latin typeface="+mn-lt"/>
                <a:cs typeface="Arial"/>
              </a:rPr>
              <a:t>Address Line 1</a:t>
            </a:r>
          </a:p>
          <a:p>
            <a:pPr>
              <a:lnSpc>
                <a:spcPts val="1200"/>
              </a:lnSpc>
            </a:pPr>
            <a:r>
              <a:rPr lang="en-US" sz="1000" b="0" i="0">
                <a:solidFill>
                  <a:schemeClr val="bg1"/>
                </a:solidFill>
                <a:latin typeface="+mn-lt"/>
                <a:cs typeface="Arial"/>
              </a:rPr>
              <a:t>Address Line 2 </a:t>
            </a:r>
          </a:p>
          <a:p>
            <a:pPr>
              <a:lnSpc>
                <a:spcPts val="1200"/>
              </a:lnSpc>
            </a:pPr>
            <a:r>
              <a:rPr lang="en-US" sz="1000" b="0" i="0">
                <a:solidFill>
                  <a:schemeClr val="bg1"/>
                </a:solidFill>
                <a:latin typeface="+mn-lt"/>
                <a:cs typeface="Arial"/>
              </a:rPr>
              <a:t>Address Line 3</a:t>
            </a:r>
          </a:p>
        </p:txBody>
      </p:sp>
      <p:sp>
        <p:nvSpPr>
          <p:cNvPr id="9" name="Rectangle 8">
            <a:extLst>
              <a:ext uri="{FF2B5EF4-FFF2-40B4-BE49-F238E27FC236}">
                <a16:creationId xmlns:a16="http://schemas.microsoft.com/office/drawing/2014/main" id="{223DD2BC-6CFE-2C0D-CC83-30E20FA868FB}"/>
              </a:ext>
            </a:extLst>
          </p:cNvPr>
          <p:cNvSpPr/>
          <p:nvPr userDrawn="1">
            <p:custDataLst>
              <p:tags r:id="rId3"/>
            </p:custDataLst>
          </p:nvPr>
        </p:nvSpPr>
        <p:spPr>
          <a:xfrm>
            <a:off x="6096000" y="2118389"/>
            <a:ext cx="2240280" cy="1031051"/>
          </a:xfrm>
          <a:prstGeom prst="rect">
            <a:avLst/>
          </a:prstGeom>
        </p:spPr>
        <p:txBody>
          <a:bodyPr wrap="square" lIns="0" tIns="0" rIns="0" bIns="0">
            <a:spAutoFit/>
          </a:bodyPr>
          <a:lstStyle/>
          <a:p>
            <a:pPr>
              <a:spcAft>
                <a:spcPts val="600"/>
              </a:spcAft>
            </a:pPr>
            <a:r>
              <a:rPr lang="en-US" sz="1200" b="0" i="0">
                <a:solidFill>
                  <a:schemeClr val="bg1"/>
                </a:solidFill>
                <a:latin typeface="+mn-lt"/>
                <a:cs typeface="Arial"/>
              </a:rPr>
              <a:t>Name, Last Name</a:t>
            </a:r>
          </a:p>
          <a:p>
            <a:pPr>
              <a:lnSpc>
                <a:spcPts val="1200"/>
              </a:lnSpc>
            </a:pPr>
            <a:r>
              <a:rPr lang="en-US" sz="1000" b="0" i="0">
                <a:solidFill>
                  <a:schemeClr val="bg1"/>
                </a:solidFill>
                <a:latin typeface="+mn-lt"/>
                <a:cs typeface="Arial"/>
              </a:rPr>
              <a:t>Title/Role</a:t>
            </a:r>
          </a:p>
          <a:p>
            <a:pPr>
              <a:lnSpc>
                <a:spcPts val="1200"/>
              </a:lnSpc>
            </a:pPr>
            <a:r>
              <a:rPr lang="en-US" sz="1000" b="0" i="0">
                <a:solidFill>
                  <a:schemeClr val="bg1"/>
                </a:solidFill>
                <a:latin typeface="+mn-lt"/>
                <a:cs typeface="Arial"/>
              </a:rPr>
              <a:t>Capgemini Office (Optional)</a:t>
            </a:r>
          </a:p>
          <a:p>
            <a:pPr>
              <a:lnSpc>
                <a:spcPts val="1200"/>
              </a:lnSpc>
            </a:pPr>
            <a:r>
              <a:rPr lang="en-US" sz="1000" b="0" i="0">
                <a:solidFill>
                  <a:schemeClr val="bg1"/>
                </a:solidFill>
                <a:latin typeface="+mn-lt"/>
                <a:cs typeface="Arial"/>
              </a:rPr>
              <a:t>Address Line 1</a:t>
            </a:r>
          </a:p>
          <a:p>
            <a:pPr>
              <a:lnSpc>
                <a:spcPts val="1200"/>
              </a:lnSpc>
            </a:pPr>
            <a:r>
              <a:rPr lang="en-US" sz="1000" b="0" i="0">
                <a:solidFill>
                  <a:schemeClr val="bg1"/>
                </a:solidFill>
                <a:latin typeface="+mn-lt"/>
                <a:cs typeface="Arial"/>
              </a:rPr>
              <a:t>Address Line 2 </a:t>
            </a:r>
          </a:p>
          <a:p>
            <a:pPr>
              <a:lnSpc>
                <a:spcPts val="1200"/>
              </a:lnSpc>
            </a:pPr>
            <a:r>
              <a:rPr lang="en-US" sz="1000" b="0" i="0">
                <a:solidFill>
                  <a:schemeClr val="bg1"/>
                </a:solidFill>
                <a:latin typeface="+mn-lt"/>
                <a:cs typeface="Arial"/>
              </a:rPr>
              <a:t>Address Line 3</a:t>
            </a:r>
          </a:p>
        </p:txBody>
      </p:sp>
      <p:sp>
        <p:nvSpPr>
          <p:cNvPr id="10" name="Rectangle 9">
            <a:extLst>
              <a:ext uri="{FF2B5EF4-FFF2-40B4-BE49-F238E27FC236}">
                <a16:creationId xmlns:a16="http://schemas.microsoft.com/office/drawing/2014/main" id="{4CD48234-BC4B-8C1A-A80D-4730B8F6FA54}"/>
              </a:ext>
            </a:extLst>
          </p:cNvPr>
          <p:cNvSpPr/>
          <p:nvPr userDrawn="1">
            <p:custDataLst>
              <p:tags r:id="rId4"/>
            </p:custDataLst>
          </p:nvPr>
        </p:nvSpPr>
        <p:spPr>
          <a:xfrm>
            <a:off x="9499996" y="2118389"/>
            <a:ext cx="2240280" cy="1031051"/>
          </a:xfrm>
          <a:prstGeom prst="rect">
            <a:avLst/>
          </a:prstGeom>
        </p:spPr>
        <p:txBody>
          <a:bodyPr wrap="square" lIns="0" tIns="0" rIns="0" bIns="0">
            <a:spAutoFit/>
          </a:bodyPr>
          <a:lstStyle/>
          <a:p>
            <a:pPr>
              <a:spcAft>
                <a:spcPts val="600"/>
              </a:spcAft>
            </a:pPr>
            <a:r>
              <a:rPr lang="en-US" sz="1200" b="0" i="0">
                <a:solidFill>
                  <a:schemeClr val="bg1"/>
                </a:solidFill>
                <a:latin typeface="+mn-lt"/>
                <a:cs typeface="Arial"/>
              </a:rPr>
              <a:t>Name, Last Name</a:t>
            </a:r>
          </a:p>
          <a:p>
            <a:pPr>
              <a:lnSpc>
                <a:spcPts val="1200"/>
              </a:lnSpc>
            </a:pPr>
            <a:r>
              <a:rPr lang="en-US" sz="1000" b="0" i="0">
                <a:solidFill>
                  <a:schemeClr val="bg1"/>
                </a:solidFill>
                <a:latin typeface="+mn-lt"/>
                <a:cs typeface="Arial"/>
              </a:rPr>
              <a:t>Title/Role</a:t>
            </a:r>
          </a:p>
          <a:p>
            <a:pPr>
              <a:lnSpc>
                <a:spcPts val="1200"/>
              </a:lnSpc>
            </a:pPr>
            <a:r>
              <a:rPr lang="en-US" sz="1000" b="0" i="0">
                <a:solidFill>
                  <a:schemeClr val="bg1"/>
                </a:solidFill>
                <a:latin typeface="+mn-lt"/>
                <a:cs typeface="Arial"/>
              </a:rPr>
              <a:t>Capgemini Office (Optional)</a:t>
            </a:r>
          </a:p>
          <a:p>
            <a:pPr>
              <a:lnSpc>
                <a:spcPts val="1200"/>
              </a:lnSpc>
            </a:pPr>
            <a:r>
              <a:rPr lang="en-US" sz="1000" b="0" i="0">
                <a:solidFill>
                  <a:schemeClr val="bg1"/>
                </a:solidFill>
                <a:latin typeface="+mn-lt"/>
                <a:cs typeface="Arial"/>
              </a:rPr>
              <a:t>Address Line 1</a:t>
            </a:r>
          </a:p>
          <a:p>
            <a:pPr>
              <a:lnSpc>
                <a:spcPts val="1200"/>
              </a:lnSpc>
            </a:pPr>
            <a:r>
              <a:rPr lang="en-US" sz="1000" b="0" i="0">
                <a:solidFill>
                  <a:schemeClr val="bg1"/>
                </a:solidFill>
                <a:latin typeface="+mn-lt"/>
                <a:cs typeface="Arial"/>
              </a:rPr>
              <a:t>Address Line 2 </a:t>
            </a:r>
          </a:p>
          <a:p>
            <a:pPr>
              <a:lnSpc>
                <a:spcPts val="1200"/>
              </a:lnSpc>
            </a:pPr>
            <a:r>
              <a:rPr lang="en-US" sz="1000" b="0" i="0">
                <a:solidFill>
                  <a:schemeClr val="bg1"/>
                </a:solidFill>
                <a:latin typeface="+mn-lt"/>
                <a:cs typeface="Arial"/>
              </a:rPr>
              <a:t>Address Line 3</a:t>
            </a:r>
          </a:p>
        </p:txBody>
      </p:sp>
      <p:sp>
        <p:nvSpPr>
          <p:cNvPr id="12" name="Rectangle 11">
            <a:extLst>
              <a:ext uri="{FF2B5EF4-FFF2-40B4-BE49-F238E27FC236}">
                <a16:creationId xmlns:a16="http://schemas.microsoft.com/office/drawing/2014/main" id="{F2AB464E-5373-7E4D-F692-A0E675F2B196}"/>
              </a:ext>
            </a:extLst>
          </p:cNvPr>
          <p:cNvSpPr/>
          <p:nvPr userDrawn="1"/>
        </p:nvSpPr>
        <p:spPr>
          <a:xfrm>
            <a:off x="8904288" y="6053226"/>
            <a:ext cx="2879725" cy="400110"/>
          </a:xfrm>
          <a:prstGeom prst="rect">
            <a:avLst/>
          </a:prstGeom>
        </p:spPr>
        <p:txBody>
          <a:bodyPr wrap="square" lIns="0" tIns="0" rIns="0" bIns="0" anchor="b" anchorCtr="0">
            <a:spAutoFit/>
          </a:bodyPr>
          <a:lstStyle/>
          <a:p>
            <a:pPr>
              <a:spcAft>
                <a:spcPts val="600"/>
              </a:spcAft>
            </a:pPr>
            <a:r>
              <a:rPr lang="en-US" sz="700" b="0" i="0" noProof="0">
                <a:solidFill>
                  <a:schemeClr val="bg1"/>
                </a:solidFill>
                <a:latin typeface="+mn-lt"/>
                <a:cs typeface="Arial"/>
              </a:rPr>
              <a:t>This presentation contains information that may be privileged or confidential and is the property of the Capgemini Group.</a:t>
            </a:r>
          </a:p>
          <a:p>
            <a:pPr>
              <a:spcAft>
                <a:spcPts val="600"/>
              </a:spcAft>
            </a:pPr>
            <a:r>
              <a:rPr lang="en-US" sz="700" b="0" i="0" noProof="0">
                <a:solidFill>
                  <a:schemeClr val="bg1"/>
                </a:solidFill>
                <a:latin typeface="+mn-lt"/>
                <a:cs typeface="Arial"/>
              </a:rPr>
              <a:t>Copyright © 2025 Capgemini. All rights reserved.</a:t>
            </a:r>
          </a:p>
        </p:txBody>
      </p:sp>
      <p:grpSp>
        <p:nvGrpSpPr>
          <p:cNvPr id="13" name="Group 2">
            <a:extLst>
              <a:ext uri="{FF2B5EF4-FFF2-40B4-BE49-F238E27FC236}">
                <a16:creationId xmlns:a16="http://schemas.microsoft.com/office/drawing/2014/main" id="{05772BD3-A81C-1CF6-82C7-FB11ED473A69}"/>
              </a:ext>
            </a:extLst>
          </p:cNvPr>
          <p:cNvGrpSpPr>
            <a:grpSpLocks noChangeAspect="1"/>
          </p:cNvGrpSpPr>
          <p:nvPr userDrawn="1"/>
        </p:nvGrpSpPr>
        <p:grpSpPr>
          <a:xfrm>
            <a:off x="550863" y="6021288"/>
            <a:ext cx="1872000" cy="420870"/>
            <a:chOff x="5094083" y="5360390"/>
            <a:chExt cx="3039349" cy="683316"/>
          </a:xfrm>
          <a:solidFill>
            <a:schemeClr val="bg1"/>
          </a:solidFill>
        </p:grpSpPr>
        <p:sp>
          <p:nvSpPr>
            <p:cNvPr id="14" name="Freeform: Shape 4">
              <a:extLst>
                <a:ext uri="{FF2B5EF4-FFF2-40B4-BE49-F238E27FC236}">
                  <a16:creationId xmlns:a16="http://schemas.microsoft.com/office/drawing/2014/main" id="{65F4C06B-3F4B-043B-465F-2B296AB672AA}"/>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lstStyle/>
            <a:p>
              <a:endParaRPr lang="en-US" sz="1800">
                <a:solidFill>
                  <a:schemeClr val="bg1"/>
                </a:solidFill>
              </a:endParaRPr>
            </a:p>
          </p:txBody>
        </p:sp>
        <p:sp>
          <p:nvSpPr>
            <p:cNvPr id="15" name="Freeform: Shape 5">
              <a:extLst>
                <a:ext uri="{FF2B5EF4-FFF2-40B4-BE49-F238E27FC236}">
                  <a16:creationId xmlns:a16="http://schemas.microsoft.com/office/drawing/2014/main" id="{0453F664-4E3E-18BB-40D3-004FB3A82BF3}"/>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lstStyle/>
            <a:p>
              <a:endParaRPr lang="en-US" sz="1800">
                <a:solidFill>
                  <a:schemeClr val="bg1"/>
                </a:solidFill>
              </a:endParaRPr>
            </a:p>
          </p:txBody>
        </p:sp>
        <p:sp>
          <p:nvSpPr>
            <p:cNvPr id="16" name="Freeform: Shape 6">
              <a:extLst>
                <a:ext uri="{FF2B5EF4-FFF2-40B4-BE49-F238E27FC236}">
                  <a16:creationId xmlns:a16="http://schemas.microsoft.com/office/drawing/2014/main" id="{3AB8D922-277A-8D02-3B17-31150F2469B1}"/>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lstStyle/>
            <a:p>
              <a:endParaRPr lang="en-US" sz="1800">
                <a:solidFill>
                  <a:schemeClr val="bg1"/>
                </a:solidFill>
              </a:endParaRPr>
            </a:p>
          </p:txBody>
        </p:sp>
        <p:sp>
          <p:nvSpPr>
            <p:cNvPr id="17" name="Freeform: Shape 7">
              <a:extLst>
                <a:ext uri="{FF2B5EF4-FFF2-40B4-BE49-F238E27FC236}">
                  <a16:creationId xmlns:a16="http://schemas.microsoft.com/office/drawing/2014/main" id="{3D3851EE-A1E2-2A22-50AE-7CA5E1ABE91F}"/>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lstStyle/>
            <a:p>
              <a:endParaRPr lang="en-US" sz="1800">
                <a:solidFill>
                  <a:schemeClr val="bg1"/>
                </a:solidFill>
              </a:endParaRPr>
            </a:p>
          </p:txBody>
        </p:sp>
        <p:sp>
          <p:nvSpPr>
            <p:cNvPr id="18" name="Freeform: Shape 8">
              <a:extLst>
                <a:ext uri="{FF2B5EF4-FFF2-40B4-BE49-F238E27FC236}">
                  <a16:creationId xmlns:a16="http://schemas.microsoft.com/office/drawing/2014/main" id="{5A7D9DCF-973E-E84F-5D6E-861D2543EC15}"/>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lstStyle/>
            <a:p>
              <a:endParaRPr lang="en-US" sz="1800">
                <a:solidFill>
                  <a:schemeClr val="bg1"/>
                </a:solidFill>
              </a:endParaRPr>
            </a:p>
          </p:txBody>
        </p:sp>
      </p:grpSp>
      <p:sp>
        <p:nvSpPr>
          <p:cNvPr id="2" name="Rectangle 1">
            <a:extLst>
              <a:ext uri="{FF2B5EF4-FFF2-40B4-BE49-F238E27FC236}">
                <a16:creationId xmlns:a16="http://schemas.microsoft.com/office/drawing/2014/main" id="{B4F0B3F9-CBA2-7856-C464-2561C30F55EA}"/>
              </a:ext>
            </a:extLst>
          </p:cNvPr>
          <p:cNvSpPr/>
          <p:nvPr userDrawn="1"/>
        </p:nvSpPr>
        <p:spPr>
          <a:xfrm>
            <a:off x="470430" y="3657600"/>
            <a:ext cx="4345176" cy="5543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ts val="1200"/>
              </a:lnSpc>
              <a:spcBef>
                <a:spcPts val="0"/>
              </a:spcBef>
              <a:spcAft>
                <a:spcPts val="0"/>
              </a:spcAft>
              <a:buClrTx/>
              <a:buSzTx/>
              <a:buFontTx/>
              <a:buNone/>
              <a:tabLst/>
              <a:defRPr/>
            </a:pPr>
            <a:endParaRPr lang="en-US" sz="1600">
              <a:solidFill>
                <a:schemeClr val="bg1"/>
              </a:solidFill>
              <a:latin typeface="+mn-lt"/>
            </a:endParaRPr>
          </a:p>
        </p:txBody>
      </p:sp>
      <p:sp>
        <p:nvSpPr>
          <p:cNvPr id="22" name="Rectangle 21">
            <a:extLst>
              <a:ext uri="{FF2B5EF4-FFF2-40B4-BE49-F238E27FC236}">
                <a16:creationId xmlns:a16="http://schemas.microsoft.com/office/drawing/2014/main" id="{9F7135B0-5B52-8296-4191-C9BCDE9DA031}"/>
              </a:ext>
            </a:extLst>
          </p:cNvPr>
          <p:cNvSpPr/>
          <p:nvPr userDrawn="1"/>
        </p:nvSpPr>
        <p:spPr>
          <a:xfrm>
            <a:off x="550863" y="2834640"/>
            <a:ext cx="4345176" cy="810260"/>
          </a:xfrm>
          <a:prstGeom prst="rect">
            <a:avLst/>
          </a:prstGeom>
          <a:noFill/>
          <a:ln w="12700" cap="flat" cmpd="sng" algn="ctr">
            <a:noFill/>
            <a:prstDash val="solid"/>
            <a:miter lim="800000"/>
          </a:ln>
          <a:effectLst/>
        </p:spPr>
        <p:txBody>
          <a:bodyPr lIns="0" tIns="0" rIns="0" bIns="0" rtlCol="0" anchor="t"/>
          <a:lstStyle/>
          <a:p>
            <a:pPr marL="0" marR="0" lvl="0" indent="0" defTabSz="914400" eaLnBrk="1" fontAlgn="auto" latinLnBrk="0" hangingPunct="1">
              <a:lnSpc>
                <a:spcPts val="12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mn-lt"/>
                <a:ea typeface="+mn-ea"/>
                <a:cs typeface="+mn-cs"/>
              </a:rPr>
              <a:t>Make it real.</a:t>
            </a:r>
          </a:p>
          <a:p>
            <a:pPr marL="0" marR="0" lvl="0" indent="0" defTabSz="914400" eaLnBrk="1" fontAlgn="auto" latinLnBrk="0" hangingPunct="1">
              <a:lnSpc>
                <a:spcPts val="1200"/>
              </a:lnSpc>
              <a:spcBef>
                <a:spcPts val="0"/>
              </a:spcBef>
              <a:spcAft>
                <a:spcPts val="0"/>
              </a:spcAft>
              <a:buClrTx/>
              <a:buSzTx/>
              <a:buFontTx/>
              <a:buNone/>
              <a:tabLst/>
              <a:defRPr/>
            </a:pPr>
            <a:r>
              <a:rPr kumimoji="0" lang="en-US" sz="1050" b="0" i="0" u="none" strike="noStrike" kern="0" cap="none" spc="0" normalizeH="0" baseline="0" noProof="0" dirty="0" err="1">
                <a:ln>
                  <a:noFill/>
                </a:ln>
                <a:solidFill>
                  <a:schemeClr val="bg2"/>
                </a:solidFill>
                <a:effectLst/>
                <a:uLnTx/>
                <a:uFillTx/>
                <a:latin typeface="+mn-lt"/>
                <a:ea typeface="+mn-ea"/>
                <a:cs typeface="+mn-cs"/>
              </a:rPr>
              <a:t>www.capgemini.com</a:t>
            </a:r>
            <a:endParaRPr kumimoji="0" lang="en-US" sz="1050" b="0" i="0" u="none" strike="noStrike" kern="0" cap="none" spc="0" normalizeH="0" baseline="0" noProof="0" dirty="0">
              <a:ln>
                <a:noFill/>
              </a:ln>
              <a:solidFill>
                <a:schemeClr val="bg2"/>
              </a:solidFill>
              <a:effectLst/>
              <a:uLnTx/>
              <a:uFillTx/>
              <a:latin typeface="+mn-lt"/>
              <a:ea typeface="+mn-ea"/>
              <a:cs typeface="+mn-cs"/>
            </a:endParaRPr>
          </a:p>
        </p:txBody>
      </p:sp>
      <p:sp>
        <p:nvSpPr>
          <p:cNvPr id="23" name="Rectangle 22">
            <a:extLst>
              <a:ext uri="{FF2B5EF4-FFF2-40B4-BE49-F238E27FC236}">
                <a16:creationId xmlns:a16="http://schemas.microsoft.com/office/drawing/2014/main" id="{53725FEF-B76C-C484-4331-AD74A1D45D83}"/>
              </a:ext>
            </a:extLst>
          </p:cNvPr>
          <p:cNvSpPr/>
          <p:nvPr userDrawn="1"/>
        </p:nvSpPr>
        <p:spPr>
          <a:xfrm>
            <a:off x="550864" y="854464"/>
            <a:ext cx="4248471" cy="1493630"/>
          </a:xfrm>
          <a:prstGeom prst="rect">
            <a:avLst/>
          </a:prstGeom>
          <a:noFill/>
          <a:ln w="12700" cap="flat" cmpd="sng" algn="ctr">
            <a:noFill/>
            <a:prstDash val="solid"/>
            <a:miter lim="800000"/>
          </a:ln>
          <a:effectLst/>
        </p:spPr>
        <p:txBody>
          <a:bodyPr lIns="0" tIns="0" rIns="0" bIns="0" rtlCol="0" anchor="t"/>
          <a:lstStyle/>
          <a:p>
            <a:pPr marL="0" marR="0" lvl="0" indent="0" algn="just" defTabSz="91440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dirty="0">
                <a:ln>
                  <a:noFill/>
                </a:ln>
                <a:solidFill>
                  <a:schemeClr val="bg2"/>
                </a:solidFill>
                <a:effectLst/>
                <a:uLnTx/>
                <a:uFillTx/>
                <a:latin typeface="+mn-lt"/>
                <a:ea typeface="+mn-ea"/>
                <a:cs typeface="+mn-cs"/>
              </a:rPr>
              <a:t>About Capgemini</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2"/>
                </a:solidFill>
                <a:effectLst/>
                <a:uLnTx/>
                <a:uFillTx/>
                <a:latin typeface="+mn-lt"/>
                <a:ea typeface="+mn-ea"/>
                <a:cs typeface="+mn-cs"/>
              </a:rPr>
              <a:t>Capgemini is a global business and technology transformation partner, helping organizations to accelerate their dual transition to a digital and sustainable world, while creating tangible impact for enterprises and society. It is a responsible and diverse group of 340,000 team members in more than 50 countries. With its strong over 55-year heritage, Capgemini is trusted by its clients to unlock the value of technology to address the entire breadth of their business needs. It delivers end-to-end services and solutions leveraging strengths from strategy and design to engineering, all fueled by its market leading capabilities in AI, generative AI, cloud and data, combined with its deep industry expertise and partner ecosystem. The Group reported 2024 global revenues of €22.1 billion.</a:t>
            </a:r>
            <a:endParaRPr kumimoji="0" lang="en-US" sz="900" b="0" i="0" u="none" strike="noStrike" kern="0" cap="none" spc="0" normalizeH="0" baseline="0" noProof="0" dirty="0">
              <a:ln>
                <a:noFill/>
              </a:ln>
              <a:solidFill>
                <a:schemeClr val="bg2"/>
              </a:solidFill>
              <a:effectLst/>
              <a:uLnTx/>
              <a:uFillTx/>
              <a:latin typeface="+mn-lt"/>
              <a:ea typeface="Calibri" panose="020F0502020204030204" pitchFamily="34" charset="0"/>
              <a:cs typeface="+mn-cs"/>
            </a:endParaRPr>
          </a:p>
        </p:txBody>
      </p:sp>
      <p:grpSp>
        <p:nvGrpSpPr>
          <p:cNvPr id="24" name="Group 23">
            <a:extLst>
              <a:ext uri="{FF2B5EF4-FFF2-40B4-BE49-F238E27FC236}">
                <a16:creationId xmlns:a16="http://schemas.microsoft.com/office/drawing/2014/main" id="{85B77A15-D8B8-4F99-3EB9-927FBCFDE127}"/>
              </a:ext>
            </a:extLst>
          </p:cNvPr>
          <p:cNvGrpSpPr/>
          <p:nvPr userDrawn="1"/>
        </p:nvGrpSpPr>
        <p:grpSpPr>
          <a:xfrm>
            <a:off x="8904288" y="5569004"/>
            <a:ext cx="1951070" cy="335280"/>
            <a:chOff x="8904288" y="5569004"/>
            <a:chExt cx="1951070" cy="335280"/>
          </a:xfrm>
        </p:grpSpPr>
        <p:pic>
          <p:nvPicPr>
            <p:cNvPr id="25" name="Picture 24">
              <a:hlinkClick r:id="rId6"/>
              <a:extLst>
                <a:ext uri="{FF2B5EF4-FFF2-40B4-BE49-F238E27FC236}">
                  <a16:creationId xmlns:a16="http://schemas.microsoft.com/office/drawing/2014/main" id="{241A2CAC-659B-985E-AB7C-2C182DC79084}"/>
                </a:ext>
              </a:extLst>
            </p:cNvPr>
            <p:cNvPicPr>
              <a:picLocks noChangeAspect="1"/>
            </p:cNvPicPr>
            <p:nvPr userDrawn="1"/>
          </p:nvPicPr>
          <p:blipFill rotWithShape="1">
            <a:blip r:embed="rId7" cstate="screen">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a:ext>
              </a:extLst>
            </a:blip>
            <a:srcRect l="-15803" t="-15499" r="-15008" b="-15313"/>
            <a:stretch>
              <a:fillRect/>
            </a:stretch>
          </p:blipFill>
          <p:spPr>
            <a:xfrm>
              <a:off x="10520558" y="5569004"/>
              <a:ext cx="334800" cy="334800"/>
            </a:xfrm>
            <a:prstGeom prst="ellipse">
              <a:avLst/>
            </a:prstGeom>
            <a:ln>
              <a:solidFill>
                <a:srgbClr val="FFFFFF"/>
              </a:solidFill>
            </a:ln>
          </p:spPr>
        </p:pic>
        <p:pic>
          <p:nvPicPr>
            <p:cNvPr id="26" name="Picture 25">
              <a:hlinkClick r:id="rId9"/>
              <a:extLst>
                <a:ext uri="{FF2B5EF4-FFF2-40B4-BE49-F238E27FC236}">
                  <a16:creationId xmlns:a16="http://schemas.microsoft.com/office/drawing/2014/main" id="{610FEA18-20AE-512A-4305-8888F1129AFA}"/>
                </a:ext>
              </a:extLst>
            </p:cNvPr>
            <p:cNvPicPr>
              <a:picLocks noChangeAspect="1"/>
            </p:cNvPicPr>
            <p:nvPr userDrawn="1"/>
          </p:nvPicPr>
          <p:blipFill rotWithShape="1">
            <a:blip r:embed="rId10" cstate="screen">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l="-11970" t="-13244" r="-14518" b="-13244"/>
            <a:stretch>
              <a:fillRect/>
            </a:stretch>
          </p:blipFill>
          <p:spPr>
            <a:xfrm>
              <a:off x="10119213" y="5569004"/>
              <a:ext cx="335280" cy="335280"/>
            </a:xfrm>
            <a:prstGeom prst="ellipse">
              <a:avLst/>
            </a:prstGeom>
            <a:ln>
              <a:solidFill>
                <a:srgbClr val="FFFFFF"/>
              </a:solidFill>
            </a:ln>
          </p:spPr>
        </p:pic>
        <p:pic>
          <p:nvPicPr>
            <p:cNvPr id="27" name="Picture 26">
              <a:hlinkClick r:id="rId12"/>
              <a:extLst>
                <a:ext uri="{FF2B5EF4-FFF2-40B4-BE49-F238E27FC236}">
                  <a16:creationId xmlns:a16="http://schemas.microsoft.com/office/drawing/2014/main" id="{FDED5F4D-AE18-C6C2-61E3-1C5B4A8622D7}"/>
                </a:ext>
              </a:extLst>
            </p:cNvPr>
            <p:cNvPicPr>
              <a:picLocks noChangeAspect="1"/>
            </p:cNvPicPr>
            <p:nvPr userDrawn="1"/>
          </p:nvPicPr>
          <p:blipFill rotWithShape="1">
            <a:blip r:embed="rId13" cstate="screen">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a:ext>
              </a:extLst>
            </a:blip>
            <a:srcRect l="-19298" t="-20188" r="-21078" b="-20188"/>
            <a:stretch>
              <a:fillRect/>
            </a:stretch>
          </p:blipFill>
          <p:spPr>
            <a:xfrm>
              <a:off x="9714238" y="5569004"/>
              <a:ext cx="335280" cy="335280"/>
            </a:xfrm>
            <a:prstGeom prst="ellipse">
              <a:avLst/>
            </a:prstGeom>
            <a:ln>
              <a:solidFill>
                <a:srgbClr val="FFFFFF"/>
              </a:solidFill>
            </a:ln>
          </p:spPr>
        </p:pic>
        <p:pic>
          <p:nvPicPr>
            <p:cNvPr id="28" name="Picture 27">
              <a:hlinkClick r:id="rId15"/>
              <a:extLst>
                <a:ext uri="{FF2B5EF4-FFF2-40B4-BE49-F238E27FC236}">
                  <a16:creationId xmlns:a16="http://schemas.microsoft.com/office/drawing/2014/main" id="{2C9B205A-B393-8A10-BED9-64CC659964D3}"/>
                </a:ext>
              </a:extLst>
            </p:cNvPr>
            <p:cNvPicPr>
              <a:picLocks noChangeAspect="1"/>
            </p:cNvPicPr>
            <p:nvPr userDrawn="1"/>
          </p:nvPicPr>
          <p:blipFill rotWithShape="1">
            <a:blip r:embed="rId16" cstate="screen">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a:ext>
              </a:extLst>
            </a:blip>
            <a:srcRect l="-23025" t="-21407" r="-19995" b="-21613"/>
            <a:stretch>
              <a:fillRect/>
            </a:stretch>
          </p:blipFill>
          <p:spPr>
            <a:xfrm>
              <a:off x="8904288" y="5569004"/>
              <a:ext cx="335280" cy="335280"/>
            </a:xfrm>
            <a:prstGeom prst="ellipse">
              <a:avLst/>
            </a:prstGeom>
            <a:ln>
              <a:solidFill>
                <a:srgbClr val="FFFFFF"/>
              </a:solidFill>
            </a:ln>
          </p:spPr>
        </p:pic>
        <p:pic>
          <p:nvPicPr>
            <p:cNvPr id="29" name="Picture 28">
              <a:extLst>
                <a:ext uri="{FF2B5EF4-FFF2-40B4-BE49-F238E27FC236}">
                  <a16:creationId xmlns:a16="http://schemas.microsoft.com/office/drawing/2014/main" id="{95128315-1412-67A7-E55F-B8BC35555530}"/>
                </a:ext>
              </a:extLst>
            </p:cNvPr>
            <p:cNvPicPr>
              <a:picLocks noChangeAspect="1"/>
            </p:cNvPicPr>
            <p:nvPr userDrawn="1"/>
          </p:nvPicPr>
          <p:blipFill rotWithShape="1">
            <a:blip r:embed="rId18" cstate="screen">
              <a:lum bright="70000" contrast="-70000"/>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a:ext>
              </a:extLst>
            </a:blip>
            <a:srcRect l="-16187" t="-16601" r="-17015" b="-16601"/>
            <a:stretch>
              <a:fillRect/>
            </a:stretch>
          </p:blipFill>
          <p:spPr>
            <a:xfrm>
              <a:off x="9309263" y="5569004"/>
              <a:ext cx="335280" cy="335280"/>
            </a:xfrm>
            <a:prstGeom prst="ellipse">
              <a:avLst/>
            </a:prstGeom>
            <a:ln>
              <a:solidFill>
                <a:srgbClr val="FFFFFF"/>
              </a:solidFill>
            </a:ln>
          </p:spPr>
        </p:pic>
      </p:grpSp>
    </p:spTree>
    <p:extLst>
      <p:ext uri="{BB962C8B-B14F-4D97-AF65-F5344CB8AC3E}">
        <p14:creationId xmlns:p14="http://schemas.microsoft.com/office/powerpoint/2010/main" val="3273032306"/>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End Slide 2">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2F7D594-54F5-66A3-9AE8-EFE5D6CA5A39}"/>
              </a:ext>
            </a:extLst>
          </p:cNvPr>
          <p:cNvSpPr/>
          <p:nvPr userDrawn="1"/>
        </p:nvSpPr>
        <p:spPr>
          <a:xfrm>
            <a:off x="550863" y="1384201"/>
            <a:ext cx="4248471"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indent="0" algn="just"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mn-lt"/>
                <a:ea typeface="+mn-ea"/>
                <a:cs typeface="+mn-cs"/>
              </a:rPr>
              <a:t>About Capgemini</a:t>
            </a:r>
          </a:p>
          <a:p>
            <a:pPr marL="0" marR="0" indent="0" algn="just" defTabSz="914400" rtl="0" eaLnBrk="1" fontAlgn="auto" latinLnBrk="0" hangingPunct="1">
              <a:lnSpc>
                <a:spcPct val="100000"/>
              </a:lnSpc>
              <a:spcBef>
                <a:spcPts val="0"/>
              </a:spcBef>
              <a:spcAft>
                <a:spcPts val="0"/>
              </a:spcAft>
              <a:buClrTx/>
              <a:buSzTx/>
              <a:buFontTx/>
              <a:buNone/>
              <a:tabLst/>
              <a:defRPr/>
            </a:pPr>
            <a:r>
              <a:rPr lang="en-US" sz="900" b="0" i="0" dirty="0">
                <a:solidFill>
                  <a:schemeClr val="bg1"/>
                </a:solidFill>
                <a:effectLst/>
                <a:latin typeface="+mn-lt"/>
              </a:rPr>
              <a:t>Capgemini is a global business and technology transformation partner, helping organizations to accelerate their dual transition to a digital and sustainable world, while creating tangible impact for enterprises and society. It is a responsible and diverse group of 340,000 team members in more than 50 countries. With its strong over 55-year heritage, Capgemini is trusted by its clients to unlock the value of technology to address the entire breadth of their business needs. It delivers end-to-end services and solutions leveraging strengths from strategy and design to engineering, all fueled by its market leading capabilities in AI, generative AI, cloud and data, combined with its deep industry expertise and partner ecosystem. The Group reported 2024 global revenues of €22.1 billion.</a:t>
            </a:r>
            <a:endParaRPr lang="en-US" sz="900" b="0" i="0" dirty="0">
              <a:solidFill>
                <a:schemeClr val="bg1"/>
              </a:solidFill>
              <a:effectLst/>
              <a:latin typeface="+mn-lt"/>
              <a:ea typeface="Calibri" panose="020F0502020204030204" pitchFamily="34" charset="0"/>
            </a:endParaRPr>
          </a:p>
        </p:txBody>
      </p:sp>
      <p:sp>
        <p:nvSpPr>
          <p:cNvPr id="31" name="Rectangle 30">
            <a:extLst>
              <a:ext uri="{FF2B5EF4-FFF2-40B4-BE49-F238E27FC236}">
                <a16:creationId xmlns:a16="http://schemas.microsoft.com/office/drawing/2014/main" id="{C78622B2-B191-08A7-15CB-8C95D883649E}"/>
              </a:ext>
            </a:extLst>
          </p:cNvPr>
          <p:cNvSpPr/>
          <p:nvPr userDrawn="1"/>
        </p:nvSpPr>
        <p:spPr>
          <a:xfrm>
            <a:off x="8904288" y="6053226"/>
            <a:ext cx="2879725" cy="400110"/>
          </a:xfrm>
          <a:prstGeom prst="rect">
            <a:avLst/>
          </a:prstGeom>
        </p:spPr>
        <p:txBody>
          <a:bodyPr wrap="square" lIns="0" tIns="0" rIns="0" bIns="0" anchor="b" anchorCtr="0">
            <a:spAutoFit/>
          </a:bodyPr>
          <a:lstStyle/>
          <a:p>
            <a:pPr>
              <a:spcAft>
                <a:spcPts val="600"/>
              </a:spcAft>
            </a:pPr>
            <a:r>
              <a:rPr lang="en-US" sz="700" b="0" i="0" noProof="0">
                <a:solidFill>
                  <a:schemeClr val="bg1"/>
                </a:solidFill>
                <a:latin typeface="+mn-lt"/>
                <a:cs typeface="Arial"/>
              </a:rPr>
              <a:t>This presentation contains information that may be privileged or confidential and is the property of the Capgemini Group.</a:t>
            </a:r>
          </a:p>
          <a:p>
            <a:pPr>
              <a:spcAft>
                <a:spcPts val="600"/>
              </a:spcAft>
            </a:pPr>
            <a:r>
              <a:rPr lang="en-US" sz="700" b="0" i="0" noProof="0">
                <a:solidFill>
                  <a:schemeClr val="bg1"/>
                </a:solidFill>
                <a:latin typeface="+mn-lt"/>
                <a:cs typeface="Arial"/>
              </a:rPr>
              <a:t>Copyright © 2025 Capgemini. All rights reserved.</a:t>
            </a:r>
          </a:p>
        </p:txBody>
      </p:sp>
      <p:grpSp>
        <p:nvGrpSpPr>
          <p:cNvPr id="43" name="Group 2">
            <a:extLst>
              <a:ext uri="{FF2B5EF4-FFF2-40B4-BE49-F238E27FC236}">
                <a16:creationId xmlns:a16="http://schemas.microsoft.com/office/drawing/2014/main" id="{CD4310B4-5ADE-C2D0-DB4C-AF69D93A1DF5}"/>
              </a:ext>
            </a:extLst>
          </p:cNvPr>
          <p:cNvGrpSpPr>
            <a:grpSpLocks noChangeAspect="1"/>
          </p:cNvGrpSpPr>
          <p:nvPr userDrawn="1"/>
        </p:nvGrpSpPr>
        <p:grpSpPr>
          <a:xfrm>
            <a:off x="550862" y="6021288"/>
            <a:ext cx="1872000" cy="420870"/>
            <a:chOff x="5094083" y="5360390"/>
            <a:chExt cx="3039349" cy="683316"/>
          </a:xfrm>
          <a:solidFill>
            <a:schemeClr val="bg1"/>
          </a:solidFill>
        </p:grpSpPr>
        <p:sp>
          <p:nvSpPr>
            <p:cNvPr id="44" name="Freeform: Shape 4">
              <a:extLst>
                <a:ext uri="{FF2B5EF4-FFF2-40B4-BE49-F238E27FC236}">
                  <a16:creationId xmlns:a16="http://schemas.microsoft.com/office/drawing/2014/main" id="{089E09DC-D2DF-E25B-B85C-6EA1D98E1CA5}"/>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lstStyle/>
            <a:p>
              <a:endParaRPr lang="en-US" sz="1800">
                <a:solidFill>
                  <a:schemeClr val="bg1"/>
                </a:solidFill>
                <a:latin typeface="+mn-lt"/>
              </a:endParaRPr>
            </a:p>
          </p:txBody>
        </p:sp>
        <p:sp>
          <p:nvSpPr>
            <p:cNvPr id="45" name="Freeform: Shape 5">
              <a:extLst>
                <a:ext uri="{FF2B5EF4-FFF2-40B4-BE49-F238E27FC236}">
                  <a16:creationId xmlns:a16="http://schemas.microsoft.com/office/drawing/2014/main" id="{CFFDC692-B337-393E-311F-6135E50AC699}"/>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lstStyle/>
            <a:p>
              <a:endParaRPr lang="en-US" sz="1800">
                <a:solidFill>
                  <a:schemeClr val="bg1"/>
                </a:solidFill>
                <a:latin typeface="+mn-lt"/>
              </a:endParaRPr>
            </a:p>
          </p:txBody>
        </p:sp>
        <p:sp>
          <p:nvSpPr>
            <p:cNvPr id="46" name="Freeform: Shape 6">
              <a:extLst>
                <a:ext uri="{FF2B5EF4-FFF2-40B4-BE49-F238E27FC236}">
                  <a16:creationId xmlns:a16="http://schemas.microsoft.com/office/drawing/2014/main" id="{79F624AF-8CAF-1C4F-6AF4-0D3BAB6883DE}"/>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lstStyle/>
            <a:p>
              <a:endParaRPr lang="en-US" sz="1800">
                <a:solidFill>
                  <a:schemeClr val="bg1"/>
                </a:solidFill>
                <a:latin typeface="+mn-lt"/>
              </a:endParaRPr>
            </a:p>
          </p:txBody>
        </p:sp>
        <p:sp>
          <p:nvSpPr>
            <p:cNvPr id="47" name="Freeform: Shape 7">
              <a:extLst>
                <a:ext uri="{FF2B5EF4-FFF2-40B4-BE49-F238E27FC236}">
                  <a16:creationId xmlns:a16="http://schemas.microsoft.com/office/drawing/2014/main" id="{CC7B72C0-ED2F-06D1-872B-CC0A248A4A55}"/>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lstStyle/>
            <a:p>
              <a:endParaRPr lang="en-US" sz="1800">
                <a:solidFill>
                  <a:schemeClr val="bg1"/>
                </a:solidFill>
                <a:latin typeface="+mn-lt"/>
              </a:endParaRPr>
            </a:p>
          </p:txBody>
        </p:sp>
        <p:sp>
          <p:nvSpPr>
            <p:cNvPr id="48" name="Freeform: Shape 8">
              <a:extLst>
                <a:ext uri="{FF2B5EF4-FFF2-40B4-BE49-F238E27FC236}">
                  <a16:creationId xmlns:a16="http://schemas.microsoft.com/office/drawing/2014/main" id="{4387627B-473F-668B-D2BC-7D0705259BFC}"/>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lstStyle/>
            <a:p>
              <a:endParaRPr lang="en-US" sz="1800">
                <a:solidFill>
                  <a:schemeClr val="bg1"/>
                </a:solidFill>
                <a:latin typeface="+mn-lt"/>
              </a:endParaRPr>
            </a:p>
          </p:txBody>
        </p:sp>
      </p:grpSp>
      <p:sp>
        <p:nvSpPr>
          <p:cNvPr id="8" name="Rectangle 7">
            <a:extLst>
              <a:ext uri="{FF2B5EF4-FFF2-40B4-BE49-F238E27FC236}">
                <a16:creationId xmlns:a16="http://schemas.microsoft.com/office/drawing/2014/main" id="{39EBB1C3-CCDA-0255-2F73-5EF300A5920A}"/>
              </a:ext>
            </a:extLst>
          </p:cNvPr>
          <p:cNvSpPr/>
          <p:nvPr userDrawn="1"/>
        </p:nvSpPr>
        <p:spPr>
          <a:xfrm>
            <a:off x="550862" y="3325369"/>
            <a:ext cx="4345176" cy="810260"/>
          </a:xfrm>
          <a:prstGeom prst="rect">
            <a:avLst/>
          </a:prstGeom>
          <a:noFill/>
          <a:ln w="12700" cap="flat" cmpd="sng" algn="ctr">
            <a:noFill/>
            <a:prstDash val="solid"/>
            <a:miter lim="800000"/>
          </a:ln>
          <a:effectLst/>
        </p:spPr>
        <p:txBody>
          <a:bodyPr lIns="0" tIns="0" rIns="0" bIns="0" rtlCol="0" anchor="t"/>
          <a:lstStyle/>
          <a:p>
            <a:pPr marL="0" marR="0" lvl="0" indent="0" defTabSz="914400" eaLnBrk="1" fontAlgn="auto" latinLnBrk="0" hangingPunct="1">
              <a:lnSpc>
                <a:spcPts val="12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mn-lt"/>
                <a:ea typeface="+mn-ea"/>
                <a:cs typeface="+mn-cs"/>
              </a:rPr>
              <a:t>Make it real.</a:t>
            </a:r>
          </a:p>
          <a:p>
            <a:pPr marL="0" marR="0" lvl="0" indent="0" defTabSz="914400" eaLnBrk="1" fontAlgn="auto" latinLnBrk="0" hangingPunct="1">
              <a:lnSpc>
                <a:spcPts val="1200"/>
              </a:lnSpc>
              <a:spcBef>
                <a:spcPts val="0"/>
              </a:spcBef>
              <a:spcAft>
                <a:spcPts val="0"/>
              </a:spcAft>
              <a:buClrTx/>
              <a:buSzTx/>
              <a:buFontTx/>
              <a:buNone/>
              <a:tabLst/>
              <a:defRPr/>
            </a:pPr>
            <a:r>
              <a:rPr kumimoji="0" lang="en-US" sz="1050" b="0" i="0" u="none" strike="noStrike" kern="0" cap="none" spc="0" normalizeH="0" baseline="0" noProof="0" dirty="0" err="1">
                <a:ln>
                  <a:noFill/>
                </a:ln>
                <a:solidFill>
                  <a:schemeClr val="bg2"/>
                </a:solidFill>
                <a:effectLst/>
                <a:uLnTx/>
                <a:uFillTx/>
                <a:latin typeface="+mn-lt"/>
                <a:ea typeface="+mn-ea"/>
                <a:cs typeface="+mn-cs"/>
              </a:rPr>
              <a:t>www.capgemini.com</a:t>
            </a:r>
            <a:endParaRPr kumimoji="0" lang="en-US" sz="1050" b="0" i="0" u="none" strike="noStrike" kern="0" cap="none" spc="0" normalizeH="0" baseline="0" noProof="0" dirty="0">
              <a:ln>
                <a:noFill/>
              </a:ln>
              <a:solidFill>
                <a:schemeClr val="bg2"/>
              </a:solidFill>
              <a:effectLst/>
              <a:uLnTx/>
              <a:uFillTx/>
              <a:latin typeface="+mn-lt"/>
              <a:ea typeface="+mn-ea"/>
              <a:cs typeface="+mn-cs"/>
            </a:endParaRPr>
          </a:p>
        </p:txBody>
      </p:sp>
      <p:grpSp>
        <p:nvGrpSpPr>
          <p:cNvPr id="10" name="Group 9">
            <a:extLst>
              <a:ext uri="{FF2B5EF4-FFF2-40B4-BE49-F238E27FC236}">
                <a16:creationId xmlns:a16="http://schemas.microsoft.com/office/drawing/2014/main" id="{5AC2E1DA-3A02-96D2-DBBE-3065F7F4079B}"/>
              </a:ext>
            </a:extLst>
          </p:cNvPr>
          <p:cNvGrpSpPr/>
          <p:nvPr userDrawn="1"/>
        </p:nvGrpSpPr>
        <p:grpSpPr>
          <a:xfrm>
            <a:off x="8904288" y="5569004"/>
            <a:ext cx="1951070" cy="335280"/>
            <a:chOff x="8904288" y="5569004"/>
            <a:chExt cx="1951070" cy="335280"/>
          </a:xfrm>
        </p:grpSpPr>
        <p:pic>
          <p:nvPicPr>
            <p:cNvPr id="11" name="Picture 10">
              <a:hlinkClick r:id="rId2"/>
              <a:extLst>
                <a:ext uri="{FF2B5EF4-FFF2-40B4-BE49-F238E27FC236}">
                  <a16:creationId xmlns:a16="http://schemas.microsoft.com/office/drawing/2014/main" id="{90BAB77C-E8E5-EB72-50E3-9E1CE50F295C}"/>
                </a:ext>
              </a:extLst>
            </p:cNvPr>
            <p:cNvPicPr>
              <a:picLocks noChangeAspect="1"/>
            </p:cNvPicPr>
            <p:nvPr userDrawn="1"/>
          </p:nvPicPr>
          <p:blipFill rotWithShape="1">
            <a:blip r:embed="rId3" cstate="screen">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l="-15803" t="-15499" r="-15008" b="-15313"/>
            <a:stretch>
              <a:fillRect/>
            </a:stretch>
          </p:blipFill>
          <p:spPr>
            <a:xfrm>
              <a:off x="10520558" y="5569004"/>
              <a:ext cx="334800" cy="334800"/>
            </a:xfrm>
            <a:prstGeom prst="ellipse">
              <a:avLst/>
            </a:prstGeom>
            <a:ln>
              <a:solidFill>
                <a:srgbClr val="FFFFFF"/>
              </a:solidFill>
            </a:ln>
          </p:spPr>
        </p:pic>
        <p:pic>
          <p:nvPicPr>
            <p:cNvPr id="12" name="Picture 11">
              <a:hlinkClick r:id="rId5"/>
              <a:extLst>
                <a:ext uri="{FF2B5EF4-FFF2-40B4-BE49-F238E27FC236}">
                  <a16:creationId xmlns:a16="http://schemas.microsoft.com/office/drawing/2014/main" id="{9DF918A0-AF8B-0F10-7A34-4779379D7EC4}"/>
                </a:ext>
              </a:extLst>
            </p:cNvPr>
            <p:cNvPicPr>
              <a:picLocks noChangeAspect="1"/>
            </p:cNvPicPr>
            <p:nvPr userDrawn="1"/>
          </p:nvPicPr>
          <p:blipFill rotWithShape="1">
            <a:blip r:embed="rId6" cstate="screen">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l="-11970" t="-13244" r="-14518" b="-13244"/>
            <a:stretch>
              <a:fillRect/>
            </a:stretch>
          </p:blipFill>
          <p:spPr>
            <a:xfrm>
              <a:off x="10119213" y="5569004"/>
              <a:ext cx="335280" cy="335280"/>
            </a:xfrm>
            <a:prstGeom prst="ellipse">
              <a:avLst/>
            </a:prstGeom>
            <a:ln>
              <a:solidFill>
                <a:srgbClr val="FFFFFF"/>
              </a:solidFill>
            </a:ln>
          </p:spPr>
        </p:pic>
        <p:pic>
          <p:nvPicPr>
            <p:cNvPr id="13" name="Picture 12">
              <a:hlinkClick r:id="rId8"/>
              <a:extLst>
                <a:ext uri="{FF2B5EF4-FFF2-40B4-BE49-F238E27FC236}">
                  <a16:creationId xmlns:a16="http://schemas.microsoft.com/office/drawing/2014/main" id="{3B17AD95-3E73-A044-D2A4-B454F1665350}"/>
                </a:ext>
              </a:extLst>
            </p:cNvPr>
            <p:cNvPicPr>
              <a:picLocks noChangeAspect="1"/>
            </p:cNvPicPr>
            <p:nvPr userDrawn="1"/>
          </p:nvPicPr>
          <p:blipFill rotWithShape="1">
            <a:blip r:embed="rId9" cstate="screen">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a:ext>
              </a:extLst>
            </a:blip>
            <a:srcRect l="-19298" t="-20188" r="-21078" b="-20188"/>
            <a:stretch>
              <a:fillRect/>
            </a:stretch>
          </p:blipFill>
          <p:spPr>
            <a:xfrm>
              <a:off x="9714238" y="5569004"/>
              <a:ext cx="335280" cy="335280"/>
            </a:xfrm>
            <a:prstGeom prst="ellipse">
              <a:avLst/>
            </a:prstGeom>
            <a:ln>
              <a:solidFill>
                <a:srgbClr val="FFFFFF"/>
              </a:solidFill>
            </a:ln>
          </p:spPr>
        </p:pic>
        <p:pic>
          <p:nvPicPr>
            <p:cNvPr id="14" name="Picture 13">
              <a:hlinkClick r:id="rId11"/>
              <a:extLst>
                <a:ext uri="{FF2B5EF4-FFF2-40B4-BE49-F238E27FC236}">
                  <a16:creationId xmlns:a16="http://schemas.microsoft.com/office/drawing/2014/main" id="{1A3599EB-2582-10C1-F554-B23AAC5D0D82}"/>
                </a:ext>
              </a:extLst>
            </p:cNvPr>
            <p:cNvPicPr>
              <a:picLocks noChangeAspect="1"/>
            </p:cNvPicPr>
            <p:nvPr userDrawn="1"/>
          </p:nvPicPr>
          <p:blipFill rotWithShape="1">
            <a:blip r:embed="rId12" cstate="screen">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a:ext>
              </a:extLst>
            </a:blip>
            <a:srcRect l="-23025" t="-21407" r="-19995" b="-21613"/>
            <a:stretch>
              <a:fillRect/>
            </a:stretch>
          </p:blipFill>
          <p:spPr>
            <a:xfrm>
              <a:off x="8904288" y="5569004"/>
              <a:ext cx="335280" cy="335280"/>
            </a:xfrm>
            <a:prstGeom prst="ellipse">
              <a:avLst/>
            </a:prstGeom>
            <a:ln>
              <a:solidFill>
                <a:srgbClr val="FFFFFF"/>
              </a:solidFill>
            </a:ln>
          </p:spPr>
        </p:pic>
        <p:pic>
          <p:nvPicPr>
            <p:cNvPr id="15" name="Picture 14">
              <a:extLst>
                <a:ext uri="{FF2B5EF4-FFF2-40B4-BE49-F238E27FC236}">
                  <a16:creationId xmlns:a16="http://schemas.microsoft.com/office/drawing/2014/main" id="{042975B4-C621-0F55-2CC8-27680073C9DB}"/>
                </a:ext>
              </a:extLst>
            </p:cNvPr>
            <p:cNvPicPr>
              <a:picLocks noChangeAspect="1"/>
            </p:cNvPicPr>
            <p:nvPr userDrawn="1"/>
          </p:nvPicPr>
          <p:blipFill rotWithShape="1">
            <a:blip r:embed="rId14" cstate="screen">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a:ext>
              </a:extLst>
            </a:blip>
            <a:srcRect l="-16187" t="-16601" r="-17015" b="-16601"/>
            <a:stretch>
              <a:fillRect/>
            </a:stretch>
          </p:blipFill>
          <p:spPr>
            <a:xfrm>
              <a:off x="9309263" y="5569004"/>
              <a:ext cx="335280" cy="335280"/>
            </a:xfrm>
            <a:prstGeom prst="ellipse">
              <a:avLst/>
            </a:prstGeom>
            <a:ln>
              <a:solidFill>
                <a:srgbClr val="FFFFFF"/>
              </a:solidFill>
            </a:ln>
          </p:spPr>
        </p:pic>
      </p:grpSp>
    </p:spTree>
    <p:extLst>
      <p:ext uri="{BB962C8B-B14F-4D97-AF65-F5344CB8AC3E}">
        <p14:creationId xmlns:p14="http://schemas.microsoft.com/office/powerpoint/2010/main" val="22619046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End Slide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1D17019-0BF4-2D81-E041-AFBAAFE615A7}"/>
              </a:ext>
            </a:extLst>
          </p:cNvPr>
          <p:cNvSpPr/>
          <p:nvPr userDrawn="1"/>
        </p:nvSpPr>
        <p:spPr>
          <a:xfrm>
            <a:off x="8146580" y="0"/>
            <a:ext cx="4045420" cy="6858000"/>
          </a:xfrm>
          <a:prstGeom prst="rect">
            <a:avLst/>
          </a:prstGeom>
          <a:solidFill>
            <a:schemeClr val="tx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latin typeface="+mn-lt"/>
            </a:endParaRPr>
          </a:p>
        </p:txBody>
      </p:sp>
      <p:grpSp>
        <p:nvGrpSpPr>
          <p:cNvPr id="43" name="Group 2">
            <a:extLst>
              <a:ext uri="{FF2B5EF4-FFF2-40B4-BE49-F238E27FC236}">
                <a16:creationId xmlns:a16="http://schemas.microsoft.com/office/drawing/2014/main" id="{CD4310B4-5ADE-C2D0-DB4C-AF69D93A1DF5}"/>
              </a:ext>
            </a:extLst>
          </p:cNvPr>
          <p:cNvGrpSpPr>
            <a:grpSpLocks noChangeAspect="1"/>
          </p:cNvGrpSpPr>
          <p:nvPr userDrawn="1"/>
        </p:nvGrpSpPr>
        <p:grpSpPr>
          <a:xfrm>
            <a:off x="550863" y="6021288"/>
            <a:ext cx="1872000" cy="420870"/>
            <a:chOff x="5094083" y="5360390"/>
            <a:chExt cx="3039349" cy="683316"/>
          </a:xfrm>
          <a:solidFill>
            <a:schemeClr val="bg1"/>
          </a:solidFill>
        </p:grpSpPr>
        <p:sp>
          <p:nvSpPr>
            <p:cNvPr id="44" name="Freeform: Shape 4">
              <a:extLst>
                <a:ext uri="{FF2B5EF4-FFF2-40B4-BE49-F238E27FC236}">
                  <a16:creationId xmlns:a16="http://schemas.microsoft.com/office/drawing/2014/main" id="{089E09DC-D2DF-E25B-B85C-6EA1D98E1CA5}"/>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lstStyle/>
            <a:p>
              <a:endParaRPr lang="en-US" sz="1800">
                <a:solidFill>
                  <a:schemeClr val="bg1"/>
                </a:solidFill>
                <a:latin typeface="+mn-lt"/>
              </a:endParaRPr>
            </a:p>
          </p:txBody>
        </p:sp>
        <p:sp>
          <p:nvSpPr>
            <p:cNvPr id="45" name="Freeform: Shape 5">
              <a:extLst>
                <a:ext uri="{FF2B5EF4-FFF2-40B4-BE49-F238E27FC236}">
                  <a16:creationId xmlns:a16="http://schemas.microsoft.com/office/drawing/2014/main" id="{CFFDC692-B337-393E-311F-6135E50AC699}"/>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lstStyle/>
            <a:p>
              <a:endParaRPr lang="en-US" sz="1800">
                <a:solidFill>
                  <a:schemeClr val="bg1"/>
                </a:solidFill>
                <a:latin typeface="+mn-lt"/>
              </a:endParaRPr>
            </a:p>
          </p:txBody>
        </p:sp>
        <p:sp>
          <p:nvSpPr>
            <p:cNvPr id="46" name="Freeform: Shape 6">
              <a:extLst>
                <a:ext uri="{FF2B5EF4-FFF2-40B4-BE49-F238E27FC236}">
                  <a16:creationId xmlns:a16="http://schemas.microsoft.com/office/drawing/2014/main" id="{79F624AF-8CAF-1C4F-6AF4-0D3BAB6883DE}"/>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lstStyle/>
            <a:p>
              <a:endParaRPr lang="en-US" sz="1800">
                <a:solidFill>
                  <a:schemeClr val="bg1"/>
                </a:solidFill>
                <a:latin typeface="+mn-lt"/>
              </a:endParaRPr>
            </a:p>
          </p:txBody>
        </p:sp>
        <p:sp>
          <p:nvSpPr>
            <p:cNvPr id="47" name="Freeform: Shape 7">
              <a:extLst>
                <a:ext uri="{FF2B5EF4-FFF2-40B4-BE49-F238E27FC236}">
                  <a16:creationId xmlns:a16="http://schemas.microsoft.com/office/drawing/2014/main" id="{CC7B72C0-ED2F-06D1-872B-CC0A248A4A55}"/>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lstStyle/>
            <a:p>
              <a:endParaRPr lang="en-US" sz="1800">
                <a:solidFill>
                  <a:schemeClr val="bg1"/>
                </a:solidFill>
                <a:latin typeface="+mn-lt"/>
              </a:endParaRPr>
            </a:p>
          </p:txBody>
        </p:sp>
        <p:sp>
          <p:nvSpPr>
            <p:cNvPr id="48" name="Freeform: Shape 8">
              <a:extLst>
                <a:ext uri="{FF2B5EF4-FFF2-40B4-BE49-F238E27FC236}">
                  <a16:creationId xmlns:a16="http://schemas.microsoft.com/office/drawing/2014/main" id="{4387627B-473F-668B-D2BC-7D0705259BFC}"/>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lstStyle/>
            <a:p>
              <a:endParaRPr lang="en-US" sz="1800">
                <a:solidFill>
                  <a:schemeClr val="bg1"/>
                </a:solidFill>
                <a:latin typeface="+mn-lt"/>
              </a:endParaRPr>
            </a:p>
          </p:txBody>
        </p:sp>
      </p:grpSp>
      <p:sp>
        <p:nvSpPr>
          <p:cNvPr id="2" name="Rectangle 1">
            <a:extLst>
              <a:ext uri="{FF2B5EF4-FFF2-40B4-BE49-F238E27FC236}">
                <a16:creationId xmlns:a16="http://schemas.microsoft.com/office/drawing/2014/main" id="{46B5460D-8910-C4B3-2156-DE8786A97F71}"/>
              </a:ext>
            </a:extLst>
          </p:cNvPr>
          <p:cNvSpPr/>
          <p:nvPr userDrawn="1"/>
        </p:nvSpPr>
        <p:spPr>
          <a:xfrm>
            <a:off x="550864" y="1384201"/>
            <a:ext cx="4248471"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indent="0" algn="just"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mn-lt"/>
                <a:ea typeface="+mn-ea"/>
                <a:cs typeface="+mn-cs"/>
              </a:rPr>
              <a:t>About Capgemini</a:t>
            </a:r>
          </a:p>
          <a:p>
            <a:pPr marL="0" marR="0" indent="0" algn="just" defTabSz="914400" rtl="0" eaLnBrk="1" fontAlgn="auto" latinLnBrk="0" hangingPunct="1">
              <a:lnSpc>
                <a:spcPct val="100000"/>
              </a:lnSpc>
              <a:spcBef>
                <a:spcPts val="0"/>
              </a:spcBef>
              <a:spcAft>
                <a:spcPts val="0"/>
              </a:spcAft>
              <a:buClrTx/>
              <a:buSzTx/>
              <a:buFontTx/>
              <a:buNone/>
              <a:tabLst/>
              <a:defRPr/>
            </a:pPr>
            <a:r>
              <a:rPr lang="en-US" sz="900" b="0" i="0" dirty="0">
                <a:solidFill>
                  <a:schemeClr val="bg1"/>
                </a:solidFill>
                <a:effectLst/>
                <a:latin typeface="+mn-lt"/>
              </a:rPr>
              <a:t>Capgemini is a global business and technology transformation partner, helping organizations to accelerate their dual transition to a digital and sustainable world, while creating tangible impact for enterprises and society. It is a responsible and diverse group of 340,000 team members in more than 50 countries. With its strong over 55-year heritage, Capgemini is trusted by its clients to unlock the value of technology to address the entire breadth of their business needs. It delivers end-to-end services and solutions leveraging strengths from strategy and design to engineering, all fueled by its market leading capabilities in AI, generative AI, cloud and data, combined with its deep industry expertise and partner ecosystem. The Group reported 2024 global revenues of €22.1 billion.</a:t>
            </a:r>
            <a:endParaRPr lang="en-US" sz="900" b="0" i="0" dirty="0">
              <a:solidFill>
                <a:schemeClr val="bg1"/>
              </a:solidFill>
              <a:effectLst/>
              <a:latin typeface="+mn-lt"/>
              <a:ea typeface="Calibri" panose="020F0502020204030204" pitchFamily="34" charset="0"/>
            </a:endParaRPr>
          </a:p>
        </p:txBody>
      </p:sp>
      <p:sp>
        <p:nvSpPr>
          <p:cNvPr id="3" name="Rectangle 2">
            <a:extLst>
              <a:ext uri="{FF2B5EF4-FFF2-40B4-BE49-F238E27FC236}">
                <a16:creationId xmlns:a16="http://schemas.microsoft.com/office/drawing/2014/main" id="{5E8FFDA5-F1AA-4529-1F3E-DDA11E9F5833}"/>
              </a:ext>
            </a:extLst>
          </p:cNvPr>
          <p:cNvSpPr/>
          <p:nvPr userDrawn="1"/>
        </p:nvSpPr>
        <p:spPr>
          <a:xfrm>
            <a:off x="550863" y="3325369"/>
            <a:ext cx="4345176" cy="810260"/>
          </a:xfrm>
          <a:prstGeom prst="rect">
            <a:avLst/>
          </a:prstGeom>
          <a:noFill/>
          <a:ln w="12700" cap="flat" cmpd="sng" algn="ctr">
            <a:noFill/>
            <a:prstDash val="solid"/>
            <a:miter lim="800000"/>
          </a:ln>
          <a:effectLst/>
        </p:spPr>
        <p:txBody>
          <a:bodyPr lIns="0" tIns="0" rIns="0" bIns="0" rtlCol="0" anchor="t"/>
          <a:lstStyle/>
          <a:p>
            <a:pPr marL="0" marR="0" lvl="0" indent="0" defTabSz="914400" eaLnBrk="1" fontAlgn="auto" latinLnBrk="0" hangingPunct="1">
              <a:lnSpc>
                <a:spcPts val="12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mn-lt"/>
                <a:ea typeface="+mn-ea"/>
                <a:cs typeface="+mn-cs"/>
              </a:rPr>
              <a:t>Make it real.</a:t>
            </a:r>
          </a:p>
          <a:p>
            <a:pPr marL="0" marR="0" lvl="0" indent="0" defTabSz="914400" eaLnBrk="1" fontAlgn="auto" latinLnBrk="0" hangingPunct="1">
              <a:lnSpc>
                <a:spcPts val="1200"/>
              </a:lnSpc>
              <a:spcBef>
                <a:spcPts val="0"/>
              </a:spcBef>
              <a:spcAft>
                <a:spcPts val="0"/>
              </a:spcAft>
              <a:buClrTx/>
              <a:buSzTx/>
              <a:buFontTx/>
              <a:buNone/>
              <a:tabLst/>
              <a:defRPr/>
            </a:pPr>
            <a:r>
              <a:rPr kumimoji="0" lang="en-US" sz="1050" b="0" i="0" u="none" strike="noStrike" kern="0" cap="none" spc="0" normalizeH="0" baseline="0" noProof="0" dirty="0" err="1">
                <a:ln>
                  <a:noFill/>
                </a:ln>
                <a:solidFill>
                  <a:schemeClr val="bg2"/>
                </a:solidFill>
                <a:effectLst/>
                <a:uLnTx/>
                <a:uFillTx/>
                <a:latin typeface="+mn-lt"/>
                <a:ea typeface="+mn-ea"/>
                <a:cs typeface="+mn-cs"/>
              </a:rPr>
              <a:t>www.capgemini.com</a:t>
            </a:r>
            <a:endParaRPr kumimoji="0" lang="en-US" sz="1050" b="0" i="0" u="none" strike="noStrike" kern="0" cap="none" spc="0" normalizeH="0" baseline="0" noProof="0" dirty="0">
              <a:ln>
                <a:noFill/>
              </a:ln>
              <a:solidFill>
                <a:schemeClr val="bg2"/>
              </a:solidFill>
              <a:effectLst/>
              <a:uLnTx/>
              <a:uFillTx/>
              <a:latin typeface="+mn-lt"/>
              <a:ea typeface="+mn-ea"/>
              <a:cs typeface="+mn-cs"/>
            </a:endParaRPr>
          </a:p>
        </p:txBody>
      </p:sp>
      <p:sp>
        <p:nvSpPr>
          <p:cNvPr id="19" name="Rectangle 18">
            <a:extLst>
              <a:ext uri="{FF2B5EF4-FFF2-40B4-BE49-F238E27FC236}">
                <a16:creationId xmlns:a16="http://schemas.microsoft.com/office/drawing/2014/main" id="{C5330C35-E29D-8A90-AAB9-11AFDCEFCEAC}"/>
              </a:ext>
            </a:extLst>
          </p:cNvPr>
          <p:cNvSpPr/>
          <p:nvPr userDrawn="1"/>
        </p:nvSpPr>
        <p:spPr>
          <a:xfrm>
            <a:off x="8904288" y="6053226"/>
            <a:ext cx="2879725" cy="400110"/>
          </a:xfrm>
          <a:prstGeom prst="rect">
            <a:avLst/>
          </a:prstGeom>
        </p:spPr>
        <p:txBody>
          <a:bodyPr wrap="square" lIns="0" tIns="0" rIns="0" bIns="0" anchor="b" anchorCtr="0">
            <a:spAutoFit/>
          </a:bodyPr>
          <a:lstStyle/>
          <a:p>
            <a:pPr>
              <a:spcAft>
                <a:spcPts val="600"/>
              </a:spcAft>
            </a:pPr>
            <a:r>
              <a:rPr lang="en-US" sz="700" b="0" i="0" noProof="0">
                <a:solidFill>
                  <a:schemeClr val="bg1"/>
                </a:solidFill>
                <a:latin typeface="+mn-lt"/>
                <a:cs typeface="Arial"/>
              </a:rPr>
              <a:t>This presentation contains information that may be privileged or confidential and is the property of the Capgemini Group.</a:t>
            </a:r>
          </a:p>
          <a:p>
            <a:pPr>
              <a:spcAft>
                <a:spcPts val="600"/>
              </a:spcAft>
            </a:pPr>
            <a:r>
              <a:rPr lang="en-US" sz="700" b="0" i="0" noProof="0">
                <a:solidFill>
                  <a:schemeClr val="bg1"/>
                </a:solidFill>
                <a:latin typeface="+mn-lt"/>
                <a:cs typeface="Arial"/>
              </a:rPr>
              <a:t>Copyright © 2025 Capgemini. All rights reserved.</a:t>
            </a:r>
          </a:p>
        </p:txBody>
      </p:sp>
      <p:grpSp>
        <p:nvGrpSpPr>
          <p:cNvPr id="20" name="Group 19">
            <a:extLst>
              <a:ext uri="{FF2B5EF4-FFF2-40B4-BE49-F238E27FC236}">
                <a16:creationId xmlns:a16="http://schemas.microsoft.com/office/drawing/2014/main" id="{F27446DA-18CA-CEAF-20A9-164D7A251930}"/>
              </a:ext>
            </a:extLst>
          </p:cNvPr>
          <p:cNvGrpSpPr/>
          <p:nvPr userDrawn="1"/>
        </p:nvGrpSpPr>
        <p:grpSpPr>
          <a:xfrm>
            <a:off x="8904288" y="5569004"/>
            <a:ext cx="1951070" cy="335280"/>
            <a:chOff x="8904288" y="5569004"/>
            <a:chExt cx="1951070" cy="335280"/>
          </a:xfrm>
        </p:grpSpPr>
        <p:pic>
          <p:nvPicPr>
            <p:cNvPr id="21" name="Picture 20">
              <a:hlinkClick r:id="rId2"/>
              <a:extLst>
                <a:ext uri="{FF2B5EF4-FFF2-40B4-BE49-F238E27FC236}">
                  <a16:creationId xmlns:a16="http://schemas.microsoft.com/office/drawing/2014/main" id="{DB0B4B0F-31E2-3876-1BCD-C09BF438CCE0}"/>
                </a:ext>
              </a:extLst>
            </p:cNvPr>
            <p:cNvPicPr>
              <a:picLocks noChangeAspect="1"/>
            </p:cNvPicPr>
            <p:nvPr userDrawn="1"/>
          </p:nvPicPr>
          <p:blipFill rotWithShape="1">
            <a:blip r:embed="rId3" cstate="screen">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l="-15803" t="-15499" r="-15008" b="-15313"/>
            <a:stretch>
              <a:fillRect/>
            </a:stretch>
          </p:blipFill>
          <p:spPr>
            <a:xfrm>
              <a:off x="10520558" y="5569004"/>
              <a:ext cx="334800" cy="334800"/>
            </a:xfrm>
            <a:prstGeom prst="ellipse">
              <a:avLst/>
            </a:prstGeom>
            <a:ln>
              <a:solidFill>
                <a:srgbClr val="FFFFFF"/>
              </a:solidFill>
            </a:ln>
          </p:spPr>
        </p:pic>
        <p:pic>
          <p:nvPicPr>
            <p:cNvPr id="22" name="Picture 21">
              <a:hlinkClick r:id="rId5"/>
              <a:extLst>
                <a:ext uri="{FF2B5EF4-FFF2-40B4-BE49-F238E27FC236}">
                  <a16:creationId xmlns:a16="http://schemas.microsoft.com/office/drawing/2014/main" id="{9C096ADC-15A1-ED15-A4CF-A0BE778D3551}"/>
                </a:ext>
              </a:extLst>
            </p:cNvPr>
            <p:cNvPicPr>
              <a:picLocks noChangeAspect="1"/>
            </p:cNvPicPr>
            <p:nvPr userDrawn="1"/>
          </p:nvPicPr>
          <p:blipFill rotWithShape="1">
            <a:blip r:embed="rId6" cstate="screen">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l="-11970" t="-13244" r="-14518" b="-13244"/>
            <a:stretch>
              <a:fillRect/>
            </a:stretch>
          </p:blipFill>
          <p:spPr>
            <a:xfrm>
              <a:off x="10119213" y="5569004"/>
              <a:ext cx="335280" cy="335280"/>
            </a:xfrm>
            <a:prstGeom prst="ellipse">
              <a:avLst/>
            </a:prstGeom>
            <a:ln>
              <a:solidFill>
                <a:srgbClr val="FFFFFF"/>
              </a:solidFill>
            </a:ln>
          </p:spPr>
        </p:pic>
        <p:pic>
          <p:nvPicPr>
            <p:cNvPr id="23" name="Picture 22">
              <a:hlinkClick r:id="rId8"/>
              <a:extLst>
                <a:ext uri="{FF2B5EF4-FFF2-40B4-BE49-F238E27FC236}">
                  <a16:creationId xmlns:a16="http://schemas.microsoft.com/office/drawing/2014/main" id="{C64EBB1F-79F8-232F-A58B-20776C3D15AA}"/>
                </a:ext>
              </a:extLst>
            </p:cNvPr>
            <p:cNvPicPr>
              <a:picLocks noChangeAspect="1"/>
            </p:cNvPicPr>
            <p:nvPr userDrawn="1"/>
          </p:nvPicPr>
          <p:blipFill rotWithShape="1">
            <a:blip r:embed="rId9" cstate="screen">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a:ext>
              </a:extLst>
            </a:blip>
            <a:srcRect l="-19298" t="-20188" r="-21078" b="-20188"/>
            <a:stretch>
              <a:fillRect/>
            </a:stretch>
          </p:blipFill>
          <p:spPr>
            <a:xfrm>
              <a:off x="9714238" y="5569004"/>
              <a:ext cx="335280" cy="335280"/>
            </a:xfrm>
            <a:prstGeom prst="ellipse">
              <a:avLst/>
            </a:prstGeom>
            <a:ln>
              <a:solidFill>
                <a:srgbClr val="FFFFFF"/>
              </a:solidFill>
            </a:ln>
          </p:spPr>
        </p:pic>
        <p:pic>
          <p:nvPicPr>
            <p:cNvPr id="24" name="Picture 23">
              <a:hlinkClick r:id="rId11"/>
              <a:extLst>
                <a:ext uri="{FF2B5EF4-FFF2-40B4-BE49-F238E27FC236}">
                  <a16:creationId xmlns:a16="http://schemas.microsoft.com/office/drawing/2014/main" id="{BA652FA2-F209-50F0-FABF-A83A52A795D0}"/>
                </a:ext>
              </a:extLst>
            </p:cNvPr>
            <p:cNvPicPr>
              <a:picLocks noChangeAspect="1"/>
            </p:cNvPicPr>
            <p:nvPr userDrawn="1"/>
          </p:nvPicPr>
          <p:blipFill rotWithShape="1">
            <a:blip r:embed="rId12" cstate="screen">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a:ext>
              </a:extLst>
            </a:blip>
            <a:srcRect l="-23025" t="-21407" r="-19995" b="-21613"/>
            <a:stretch>
              <a:fillRect/>
            </a:stretch>
          </p:blipFill>
          <p:spPr>
            <a:xfrm>
              <a:off x="8904288" y="5569004"/>
              <a:ext cx="335280" cy="335280"/>
            </a:xfrm>
            <a:prstGeom prst="ellipse">
              <a:avLst/>
            </a:prstGeom>
            <a:ln>
              <a:solidFill>
                <a:srgbClr val="FFFFFF"/>
              </a:solidFill>
            </a:ln>
          </p:spPr>
        </p:pic>
        <p:pic>
          <p:nvPicPr>
            <p:cNvPr id="26" name="Picture 25">
              <a:extLst>
                <a:ext uri="{FF2B5EF4-FFF2-40B4-BE49-F238E27FC236}">
                  <a16:creationId xmlns:a16="http://schemas.microsoft.com/office/drawing/2014/main" id="{E5BD50CE-7444-30DB-C87F-A7EA4BDDE462}"/>
                </a:ext>
              </a:extLst>
            </p:cNvPr>
            <p:cNvPicPr>
              <a:picLocks noChangeAspect="1"/>
            </p:cNvPicPr>
            <p:nvPr userDrawn="1"/>
          </p:nvPicPr>
          <p:blipFill rotWithShape="1">
            <a:blip r:embed="rId14" cstate="screen">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a:ext>
              </a:extLst>
            </a:blip>
            <a:srcRect l="-16187" t="-16601" r="-17015" b="-16601"/>
            <a:stretch>
              <a:fillRect/>
            </a:stretch>
          </p:blipFill>
          <p:spPr>
            <a:xfrm>
              <a:off x="9309263" y="5569004"/>
              <a:ext cx="335280" cy="335280"/>
            </a:xfrm>
            <a:prstGeom prst="ellipse">
              <a:avLst/>
            </a:prstGeom>
            <a:ln>
              <a:solidFill>
                <a:srgbClr val="FFFFFF"/>
              </a:solidFill>
            </a:ln>
          </p:spPr>
        </p:pic>
      </p:grpSp>
      <p:sp>
        <p:nvSpPr>
          <p:cNvPr id="4" name="Rectangle 3">
            <a:extLst>
              <a:ext uri="{FF2B5EF4-FFF2-40B4-BE49-F238E27FC236}">
                <a16:creationId xmlns:a16="http://schemas.microsoft.com/office/drawing/2014/main" id="{4A156AC9-F32B-55A8-6BFE-EEB622895484}"/>
              </a:ext>
            </a:extLst>
          </p:cNvPr>
          <p:cNvSpPr/>
          <p:nvPr userDrawn="1"/>
        </p:nvSpPr>
        <p:spPr>
          <a:xfrm rot="16200000">
            <a:off x="4627581" y="3339001"/>
            <a:ext cx="6857998" cy="180000"/>
          </a:xfrm>
          <a:prstGeom prst="rect">
            <a:avLst/>
          </a:prstGeom>
          <a:gradFill>
            <a:gsLst>
              <a:gs pos="99000">
                <a:srgbClr val="00D5D0"/>
              </a:gs>
              <a:gs pos="0">
                <a:srgbClr val="111937"/>
              </a:gs>
              <a:gs pos="30000">
                <a:srgbClr val="0057AB"/>
              </a:gs>
              <a:gs pos="70000">
                <a:srgbClr val="1DB6F3"/>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latin typeface="+mn-lt"/>
            </a:endParaRPr>
          </a:p>
        </p:txBody>
      </p:sp>
    </p:spTree>
    <p:extLst>
      <p:ext uri="{BB962C8B-B14F-4D97-AF65-F5344CB8AC3E}">
        <p14:creationId xmlns:p14="http://schemas.microsoft.com/office/powerpoint/2010/main" val="278875813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269F39D-C2C8-CD10-FC79-E8DF4011DD81}"/>
              </a:ext>
            </a:extLst>
          </p:cNvPr>
          <p:cNvSpPr/>
          <p:nvPr userDrawn="1"/>
        </p:nvSpPr>
        <p:spPr>
          <a:xfrm>
            <a:off x="0" y="0"/>
            <a:ext cx="8904287" cy="6858000"/>
          </a:xfrm>
          <a:prstGeom prst="rect">
            <a:avLst/>
          </a:prstGeom>
          <a:solidFill>
            <a:schemeClr val="tx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nvGrpSpPr>
          <p:cNvPr id="13" name="Group 2">
            <a:extLst>
              <a:ext uri="{FF2B5EF4-FFF2-40B4-BE49-F238E27FC236}">
                <a16:creationId xmlns:a16="http://schemas.microsoft.com/office/drawing/2014/main" id="{E1F341D8-9871-3E87-0C47-63724CC68DAF}"/>
              </a:ext>
            </a:extLst>
          </p:cNvPr>
          <p:cNvGrpSpPr>
            <a:grpSpLocks noChangeAspect="1"/>
          </p:cNvGrpSpPr>
          <p:nvPr userDrawn="1"/>
        </p:nvGrpSpPr>
        <p:grpSpPr>
          <a:xfrm>
            <a:off x="9912013" y="409248"/>
            <a:ext cx="1872000" cy="420870"/>
            <a:chOff x="5094083" y="5360390"/>
            <a:chExt cx="3039349" cy="683316"/>
          </a:xfrm>
          <a:solidFill>
            <a:schemeClr val="tx2"/>
          </a:solidFill>
        </p:grpSpPr>
        <p:sp>
          <p:nvSpPr>
            <p:cNvPr id="14" name="Freeform: Shape 4">
              <a:extLst>
                <a:ext uri="{FF2B5EF4-FFF2-40B4-BE49-F238E27FC236}">
                  <a16:creationId xmlns:a16="http://schemas.microsoft.com/office/drawing/2014/main" id="{2608921F-B565-8FD4-583E-9DA9BDDB5334}"/>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nchorCtr="0"/>
            <a:lstStyle/>
            <a:p>
              <a:endParaRPr lang="en-US" sz="1800"/>
            </a:p>
          </p:txBody>
        </p:sp>
        <p:sp>
          <p:nvSpPr>
            <p:cNvPr id="15" name="Freeform: Shape 5">
              <a:extLst>
                <a:ext uri="{FF2B5EF4-FFF2-40B4-BE49-F238E27FC236}">
                  <a16:creationId xmlns:a16="http://schemas.microsoft.com/office/drawing/2014/main" id="{59393CFC-3187-9068-EACC-9DD97F450CB9}"/>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nchorCtr="0"/>
            <a:lstStyle/>
            <a:p>
              <a:endParaRPr lang="en-US" sz="1800"/>
            </a:p>
          </p:txBody>
        </p:sp>
        <p:sp>
          <p:nvSpPr>
            <p:cNvPr id="20" name="Freeform: Shape 6">
              <a:extLst>
                <a:ext uri="{FF2B5EF4-FFF2-40B4-BE49-F238E27FC236}">
                  <a16:creationId xmlns:a16="http://schemas.microsoft.com/office/drawing/2014/main" id="{F2454DD1-23F6-150E-C46D-96FB7C5FC4D3}"/>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nchorCtr="0"/>
            <a:lstStyle/>
            <a:p>
              <a:endParaRPr lang="en-US" sz="1800"/>
            </a:p>
          </p:txBody>
        </p:sp>
        <p:sp>
          <p:nvSpPr>
            <p:cNvPr id="21" name="Freeform: Shape 7">
              <a:extLst>
                <a:ext uri="{FF2B5EF4-FFF2-40B4-BE49-F238E27FC236}">
                  <a16:creationId xmlns:a16="http://schemas.microsoft.com/office/drawing/2014/main" id="{34B65355-DFA8-1685-F338-14C9D76CCDEF}"/>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nchorCtr="0"/>
            <a:lstStyle/>
            <a:p>
              <a:endParaRPr lang="en-US" sz="1800"/>
            </a:p>
          </p:txBody>
        </p:sp>
        <p:sp>
          <p:nvSpPr>
            <p:cNvPr id="22" name="Freeform: Shape 8">
              <a:extLst>
                <a:ext uri="{FF2B5EF4-FFF2-40B4-BE49-F238E27FC236}">
                  <a16:creationId xmlns:a16="http://schemas.microsoft.com/office/drawing/2014/main" id="{DF15E081-4331-E828-08B5-2291332FD146}"/>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nchorCtr="0"/>
            <a:lstStyle/>
            <a:p>
              <a:endParaRPr lang="en-US" sz="1800"/>
            </a:p>
          </p:txBody>
        </p:sp>
      </p:grpSp>
      <p:sp>
        <p:nvSpPr>
          <p:cNvPr id="4" name="Title 1">
            <a:extLst>
              <a:ext uri="{FF2B5EF4-FFF2-40B4-BE49-F238E27FC236}">
                <a16:creationId xmlns:a16="http://schemas.microsoft.com/office/drawing/2014/main" id="{D38E1F2D-A3E3-5155-D2CA-F3AF1C81F2BB}"/>
              </a:ext>
            </a:extLst>
          </p:cNvPr>
          <p:cNvSpPr>
            <a:spLocks noGrp="1"/>
          </p:cNvSpPr>
          <p:nvPr>
            <p:ph type="title"/>
          </p:nvPr>
        </p:nvSpPr>
        <p:spPr>
          <a:xfrm>
            <a:off x="447822" y="3495919"/>
            <a:ext cx="6479535" cy="1677552"/>
          </a:xfrm>
        </p:spPr>
        <p:txBody>
          <a:bodyPr anchor="b"/>
          <a:lstStyle>
            <a:lvl1pPr>
              <a:defRPr kumimoji="0" lang="en-PL" sz="5400" b="0" i="0" u="none" strike="noStrike" kern="1200" cap="none" spc="0" normalizeH="0" baseline="0" noProof="0" dirty="0">
                <a:ln>
                  <a:noFill/>
                </a:ln>
                <a:solidFill>
                  <a:schemeClr val="bg1"/>
                </a:solidFill>
                <a:effectLst/>
                <a:uLnTx/>
                <a:uFillTx/>
                <a:latin typeface="+mn-lt"/>
                <a:ea typeface="+mj-ea"/>
                <a:cs typeface="+mj-cs"/>
              </a:defRPr>
            </a:lvl1pPr>
          </a:lstStyle>
          <a:p>
            <a:r>
              <a:rPr lang="en-GB"/>
              <a:t>Click to edit Master title style</a:t>
            </a:r>
            <a:endParaRPr lang="en-PL"/>
          </a:p>
        </p:txBody>
      </p:sp>
      <p:sp>
        <p:nvSpPr>
          <p:cNvPr id="6" name="Text Placeholder 3">
            <a:extLst>
              <a:ext uri="{FF2B5EF4-FFF2-40B4-BE49-F238E27FC236}">
                <a16:creationId xmlns:a16="http://schemas.microsoft.com/office/drawing/2014/main" id="{710C4206-BC73-5833-24B1-4C5B401EE390}"/>
              </a:ext>
            </a:extLst>
          </p:cNvPr>
          <p:cNvSpPr>
            <a:spLocks noGrp="1"/>
          </p:cNvSpPr>
          <p:nvPr>
            <p:ph type="body" sz="quarter" idx="10" hasCustomPrompt="1"/>
          </p:nvPr>
        </p:nvSpPr>
        <p:spPr>
          <a:xfrm>
            <a:off x="445713" y="5173471"/>
            <a:ext cx="6479535" cy="215444"/>
          </a:xfrm>
          <a:prstGeom prst="rect">
            <a:avLst/>
          </a:prstGeom>
        </p:spPr>
        <p:txBody>
          <a:bodyPr/>
          <a:lstStyle>
            <a:lvl1pPr>
              <a:defRPr lang="en-GB" sz="1400" kern="1200" dirty="0" smtClean="0">
                <a:solidFill>
                  <a:schemeClr val="bg1"/>
                </a:solidFill>
                <a:latin typeface="+mn-lt"/>
                <a:ea typeface="+mn-ea"/>
                <a:cs typeface="+mn-cs"/>
              </a:defRPr>
            </a:lvl1pPr>
            <a:lvl2pPr>
              <a:defRPr lang="en-GB" sz="1400" kern="1200" dirty="0" smtClean="0">
                <a:solidFill>
                  <a:schemeClr val="bg1"/>
                </a:solidFill>
                <a:latin typeface="+mn-lt"/>
                <a:ea typeface="+mn-ea"/>
                <a:cs typeface="+mn-cs"/>
              </a:defRPr>
            </a:lvl2pPr>
            <a:lvl3pPr>
              <a:defRPr lang="en-GB" sz="1400" kern="1200" dirty="0" smtClean="0">
                <a:solidFill>
                  <a:schemeClr val="bg1"/>
                </a:solidFill>
                <a:latin typeface="+mn-lt"/>
                <a:ea typeface="+mn-ea"/>
                <a:cs typeface="+mn-cs"/>
              </a:defRPr>
            </a:lvl3pPr>
            <a:lvl4pPr>
              <a:defRPr lang="en-GB" sz="1400" kern="1200" dirty="0" smtClean="0">
                <a:solidFill>
                  <a:schemeClr val="bg1"/>
                </a:solidFill>
                <a:latin typeface="+mn-lt"/>
                <a:ea typeface="+mn-ea"/>
                <a:cs typeface="+mn-cs"/>
              </a:defRPr>
            </a:lvl4pPr>
            <a:lvl5pPr>
              <a:defRPr lang="en-PL" sz="1400" kern="1200" dirty="0">
                <a:solidFill>
                  <a:schemeClr val="bg1"/>
                </a:solidFill>
                <a:latin typeface="+mn-lt"/>
                <a:ea typeface="+mn-ea"/>
                <a:cs typeface="+mn-cs"/>
              </a:defRPr>
            </a:lvl5pPr>
          </a:lstStyle>
          <a:p>
            <a:r>
              <a:rPr lang="en-GB"/>
              <a:t>Click to edit Master subtitle style</a:t>
            </a:r>
            <a:endParaRPr lang="en-US"/>
          </a:p>
        </p:txBody>
      </p:sp>
      <p:sp>
        <p:nvSpPr>
          <p:cNvPr id="3" name="Rectangle 2">
            <a:extLst>
              <a:ext uri="{FF2B5EF4-FFF2-40B4-BE49-F238E27FC236}">
                <a16:creationId xmlns:a16="http://schemas.microsoft.com/office/drawing/2014/main" id="{DD0BA10F-AD5D-0D4D-B678-E7B0688EEDF1}"/>
              </a:ext>
            </a:extLst>
          </p:cNvPr>
          <p:cNvSpPr/>
          <p:nvPr userDrawn="1"/>
        </p:nvSpPr>
        <p:spPr>
          <a:xfrm rot="16200000">
            <a:off x="5408340" y="3339001"/>
            <a:ext cx="6857998" cy="180000"/>
          </a:xfrm>
          <a:prstGeom prst="rect">
            <a:avLst/>
          </a:prstGeom>
          <a:gradFill>
            <a:gsLst>
              <a:gs pos="99000">
                <a:srgbClr val="00D5D0"/>
              </a:gs>
              <a:gs pos="0">
                <a:srgbClr val="111937"/>
              </a:gs>
              <a:gs pos="30000">
                <a:srgbClr val="0057AB"/>
              </a:gs>
              <a:gs pos="70000">
                <a:srgbClr val="1DB6F3"/>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7" name="Text Placeholder 3">
            <a:extLst>
              <a:ext uri="{FF2B5EF4-FFF2-40B4-BE49-F238E27FC236}">
                <a16:creationId xmlns:a16="http://schemas.microsoft.com/office/drawing/2014/main" id="{ADB57FEB-ED3D-7C27-D4D0-E77E833883D8}"/>
              </a:ext>
            </a:extLst>
          </p:cNvPr>
          <p:cNvSpPr>
            <a:spLocks noGrp="1"/>
          </p:cNvSpPr>
          <p:nvPr>
            <p:ph type="body" sz="quarter" idx="11" hasCustomPrompt="1"/>
          </p:nvPr>
        </p:nvSpPr>
        <p:spPr>
          <a:xfrm>
            <a:off x="445713" y="5715912"/>
            <a:ext cx="6479535" cy="215444"/>
          </a:xfrm>
          <a:prstGeom prst="rect">
            <a:avLst/>
          </a:prstGeom>
        </p:spPr>
        <p:txBody>
          <a:bodyPr/>
          <a:lstStyle>
            <a:lvl1pPr>
              <a:defRPr lang="en-GB" sz="1400" kern="1200" dirty="0" smtClean="0">
                <a:solidFill>
                  <a:schemeClr val="bg1"/>
                </a:solidFill>
                <a:latin typeface="+mn-lt"/>
                <a:ea typeface="+mn-ea"/>
                <a:cs typeface="+mn-cs"/>
              </a:defRPr>
            </a:lvl1pPr>
            <a:lvl2pPr>
              <a:defRPr lang="en-GB" sz="1400" kern="1200" dirty="0" smtClean="0">
                <a:solidFill>
                  <a:schemeClr val="bg1"/>
                </a:solidFill>
                <a:latin typeface="+mn-lt"/>
                <a:ea typeface="+mn-ea"/>
                <a:cs typeface="+mn-cs"/>
              </a:defRPr>
            </a:lvl2pPr>
            <a:lvl3pPr>
              <a:defRPr lang="en-GB" sz="1400" kern="1200" dirty="0" smtClean="0">
                <a:solidFill>
                  <a:schemeClr val="bg1"/>
                </a:solidFill>
                <a:latin typeface="+mn-lt"/>
                <a:ea typeface="+mn-ea"/>
                <a:cs typeface="+mn-cs"/>
              </a:defRPr>
            </a:lvl3pPr>
            <a:lvl4pPr>
              <a:defRPr lang="en-GB" sz="1400" kern="1200" dirty="0" smtClean="0">
                <a:solidFill>
                  <a:schemeClr val="bg1"/>
                </a:solidFill>
                <a:latin typeface="+mn-lt"/>
                <a:ea typeface="+mn-ea"/>
                <a:cs typeface="+mn-cs"/>
              </a:defRPr>
            </a:lvl4pPr>
            <a:lvl5pPr>
              <a:defRPr lang="en-PL" sz="1400" kern="1200" dirty="0">
                <a:solidFill>
                  <a:schemeClr val="bg1"/>
                </a:solidFill>
                <a:latin typeface="+mn-lt"/>
                <a:ea typeface="+mn-ea"/>
                <a:cs typeface="+mn-cs"/>
              </a:defRPr>
            </a:lvl5pPr>
          </a:lstStyle>
          <a:p>
            <a:r>
              <a:rPr lang="en-GB"/>
              <a:t>Click to edit Master subtitle style</a:t>
            </a:r>
            <a:endParaRPr lang="en-US"/>
          </a:p>
        </p:txBody>
      </p:sp>
      <p:pic>
        <p:nvPicPr>
          <p:cNvPr id="8" name="Picture 7" descr="A blue circle with white text&#10;&#10;AI-generated content may be incorrect.">
            <a:extLst>
              <a:ext uri="{FF2B5EF4-FFF2-40B4-BE49-F238E27FC236}">
                <a16:creationId xmlns:a16="http://schemas.microsoft.com/office/drawing/2014/main" id="{E732CF0C-5600-6182-14F9-B34F1CF7EB9C}"/>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11640477" y="6313714"/>
            <a:ext cx="406401" cy="406400"/>
          </a:xfrm>
          <a:prstGeom prst="rect">
            <a:avLst/>
          </a:prstGeom>
        </p:spPr>
      </p:pic>
    </p:spTree>
    <p:extLst>
      <p:ext uri="{BB962C8B-B14F-4D97-AF65-F5344CB8AC3E}">
        <p14:creationId xmlns:p14="http://schemas.microsoft.com/office/powerpoint/2010/main" val="598688809"/>
      </p:ext>
    </p:extLst>
  </p:cSld>
  <p:clrMapOvr>
    <a:masterClrMapping/>
  </p:clrMapOvr>
  <p:extLst>
    <p:ext uri="{DCECCB84-F9BA-43D5-87BE-67443E8EF086}">
      <p15:sldGuideLst xmlns:p15="http://schemas.microsoft.com/office/powerpoint/2012/main">
        <p15:guide id="1" pos="302">
          <p15:clr>
            <a:srgbClr val="FBAE40"/>
          </p15:clr>
        </p15:guide>
        <p15:guide id="2" pos="7423">
          <p15:clr>
            <a:srgbClr val="FBAE40"/>
          </p15:clr>
        </p15:guide>
        <p15:guide id="3" pos="438">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theme" Target="../theme/theme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image" Target="../media/image12.png"/><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theme" Target="../theme/theme3.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8" Type="http://schemas.openxmlformats.org/officeDocument/2006/relationships/slideLayout" Target="../slideLayouts/slideLayout106.xml"/><Relationship Id="rId51" Type="http://schemas.openxmlformats.org/officeDocument/2006/relationships/image" Target="../media/image12.png"/><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1" Type="http://schemas.openxmlformats.org/officeDocument/2006/relationships/slideLayout" Target="../slideLayouts/slideLayout99.xml"/><Relationship Id="rId6"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62" name="Grid" hidden="1">
            <a:extLst>
              <a:ext uri="{FF2B5EF4-FFF2-40B4-BE49-F238E27FC236}">
                <a16:creationId xmlns:a16="http://schemas.microsoft.com/office/drawing/2014/main" id="{8F9E8801-D980-1710-7744-EC8F973D07A0}"/>
              </a:ext>
            </a:extLst>
          </p:cNvPr>
          <p:cNvGrpSpPr>
            <a:grpSpLocks noGrp="1" noUngrp="1" noRot="1" noMove="1" noResize="1"/>
          </p:cNvGrpSpPr>
          <p:nvPr userDrawn="1"/>
        </p:nvGrpSpPr>
        <p:grpSpPr>
          <a:xfrm>
            <a:off x="549678" y="549274"/>
            <a:ext cx="11089753" cy="5770739"/>
            <a:chOff x="550863" y="-3545094"/>
            <a:chExt cx="9958051" cy="6550747"/>
          </a:xfrm>
        </p:grpSpPr>
        <p:sp>
          <p:nvSpPr>
            <p:cNvPr id="163" name="Rectangle 162">
              <a:extLst>
                <a:ext uri="{FF2B5EF4-FFF2-40B4-BE49-F238E27FC236}">
                  <a16:creationId xmlns:a16="http://schemas.microsoft.com/office/drawing/2014/main" id="{8FC879BF-E72C-D96C-9BC0-3E49E5F045EE}"/>
                </a:ext>
              </a:extLst>
            </p:cNvPr>
            <p:cNvSpPr>
              <a:spLocks noGrp="1" noRot="1" noMove="1" noResize="1" noEditPoints="1" noAdjustHandles="1" noChangeArrowheads="1" noChangeShapeType="1"/>
            </p:cNvSpPr>
            <p:nvPr userDrawn="1"/>
          </p:nvSpPr>
          <p:spPr>
            <a:xfrm>
              <a:off x="550863"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64" name="Rectangle 163">
              <a:extLst>
                <a:ext uri="{FF2B5EF4-FFF2-40B4-BE49-F238E27FC236}">
                  <a16:creationId xmlns:a16="http://schemas.microsoft.com/office/drawing/2014/main" id="{3BAB6FE4-6304-DE99-78AD-90B330F3734F}"/>
                </a:ext>
              </a:extLst>
            </p:cNvPr>
            <p:cNvSpPr>
              <a:spLocks noGrp="1" noRot="1" noMove="1" noResize="1" noEditPoints="1" noAdjustHandles="1" noChangeArrowheads="1" noChangeShapeType="1"/>
            </p:cNvSpPr>
            <p:nvPr userDrawn="1"/>
          </p:nvSpPr>
          <p:spPr>
            <a:xfrm>
              <a:off x="1380744"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65" name="Rectangle 164">
              <a:extLst>
                <a:ext uri="{FF2B5EF4-FFF2-40B4-BE49-F238E27FC236}">
                  <a16:creationId xmlns:a16="http://schemas.microsoft.com/office/drawing/2014/main" id="{C0471B5B-45B8-564B-0920-9B41801D5831}"/>
                </a:ext>
              </a:extLst>
            </p:cNvPr>
            <p:cNvSpPr>
              <a:spLocks noGrp="1" noRot="1" noMove="1" noResize="1" noEditPoints="1" noAdjustHandles="1" noChangeArrowheads="1" noChangeShapeType="1"/>
            </p:cNvSpPr>
            <p:nvPr userDrawn="1"/>
          </p:nvSpPr>
          <p:spPr>
            <a:xfrm>
              <a:off x="2210625"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66" name="Rectangle 165">
              <a:extLst>
                <a:ext uri="{FF2B5EF4-FFF2-40B4-BE49-F238E27FC236}">
                  <a16:creationId xmlns:a16="http://schemas.microsoft.com/office/drawing/2014/main" id="{330D0CBF-8A96-788C-143D-C55859BD504E}"/>
                </a:ext>
              </a:extLst>
            </p:cNvPr>
            <p:cNvSpPr>
              <a:spLocks noGrp="1" noRot="1" noMove="1" noResize="1" noEditPoints="1" noAdjustHandles="1" noChangeArrowheads="1" noChangeShapeType="1"/>
            </p:cNvSpPr>
            <p:nvPr userDrawn="1"/>
          </p:nvSpPr>
          <p:spPr>
            <a:xfrm>
              <a:off x="3040506"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67" name="Rectangle 166">
              <a:extLst>
                <a:ext uri="{FF2B5EF4-FFF2-40B4-BE49-F238E27FC236}">
                  <a16:creationId xmlns:a16="http://schemas.microsoft.com/office/drawing/2014/main" id="{86F761E9-40E3-2A02-09F9-A0E5B39571D8}"/>
                </a:ext>
              </a:extLst>
            </p:cNvPr>
            <p:cNvSpPr>
              <a:spLocks noGrp="1" noRot="1" noMove="1" noResize="1" noEditPoints="1" noAdjustHandles="1" noChangeArrowheads="1" noChangeShapeType="1"/>
            </p:cNvSpPr>
            <p:nvPr userDrawn="1"/>
          </p:nvSpPr>
          <p:spPr>
            <a:xfrm>
              <a:off x="3870387"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68" name="Rectangle 167">
              <a:extLst>
                <a:ext uri="{FF2B5EF4-FFF2-40B4-BE49-F238E27FC236}">
                  <a16:creationId xmlns:a16="http://schemas.microsoft.com/office/drawing/2014/main" id="{FBB29C86-0CE6-3D23-6BBA-1E2EBB4DED2F}"/>
                </a:ext>
              </a:extLst>
            </p:cNvPr>
            <p:cNvSpPr>
              <a:spLocks noGrp="1" noRot="1" noMove="1" noResize="1" noEditPoints="1" noAdjustHandles="1" noChangeArrowheads="1" noChangeShapeType="1"/>
            </p:cNvSpPr>
            <p:nvPr userDrawn="1"/>
          </p:nvSpPr>
          <p:spPr>
            <a:xfrm>
              <a:off x="4700268"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69" name="Rectangle 168">
              <a:extLst>
                <a:ext uri="{FF2B5EF4-FFF2-40B4-BE49-F238E27FC236}">
                  <a16:creationId xmlns:a16="http://schemas.microsoft.com/office/drawing/2014/main" id="{33930628-2646-371A-9C15-E91BBABB20B1}"/>
                </a:ext>
              </a:extLst>
            </p:cNvPr>
            <p:cNvSpPr>
              <a:spLocks noGrp="1" noRot="1" noMove="1" noResize="1" noEditPoints="1" noAdjustHandles="1" noChangeArrowheads="1" noChangeShapeType="1"/>
            </p:cNvSpPr>
            <p:nvPr userDrawn="1"/>
          </p:nvSpPr>
          <p:spPr>
            <a:xfrm>
              <a:off x="5530149"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70" name="Rectangle 169">
              <a:extLst>
                <a:ext uri="{FF2B5EF4-FFF2-40B4-BE49-F238E27FC236}">
                  <a16:creationId xmlns:a16="http://schemas.microsoft.com/office/drawing/2014/main" id="{18E16051-44F2-6876-6F2A-B6A52D636386}"/>
                </a:ext>
              </a:extLst>
            </p:cNvPr>
            <p:cNvSpPr>
              <a:spLocks noGrp="1" noRot="1" noMove="1" noResize="1" noEditPoints="1" noAdjustHandles="1" noChangeArrowheads="1" noChangeShapeType="1"/>
            </p:cNvSpPr>
            <p:nvPr userDrawn="1"/>
          </p:nvSpPr>
          <p:spPr>
            <a:xfrm>
              <a:off x="6360030"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71" name="Rectangle 170">
              <a:extLst>
                <a:ext uri="{FF2B5EF4-FFF2-40B4-BE49-F238E27FC236}">
                  <a16:creationId xmlns:a16="http://schemas.microsoft.com/office/drawing/2014/main" id="{D40F7466-BFF2-B02A-B8A7-20D106BBD037}"/>
                </a:ext>
              </a:extLst>
            </p:cNvPr>
            <p:cNvSpPr>
              <a:spLocks noGrp="1" noRot="1" noMove="1" noResize="1" noEditPoints="1" noAdjustHandles="1" noChangeArrowheads="1" noChangeShapeType="1"/>
            </p:cNvSpPr>
            <p:nvPr userDrawn="1"/>
          </p:nvSpPr>
          <p:spPr>
            <a:xfrm>
              <a:off x="7189390"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72" name="Rectangle 171">
              <a:extLst>
                <a:ext uri="{FF2B5EF4-FFF2-40B4-BE49-F238E27FC236}">
                  <a16:creationId xmlns:a16="http://schemas.microsoft.com/office/drawing/2014/main" id="{123B36D1-24C7-C859-4EA8-A1D4F52C9FEF}"/>
                </a:ext>
              </a:extLst>
            </p:cNvPr>
            <p:cNvSpPr>
              <a:spLocks noGrp="1" noRot="1" noMove="1" noResize="1" noEditPoints="1" noAdjustHandles="1" noChangeArrowheads="1" noChangeShapeType="1"/>
            </p:cNvSpPr>
            <p:nvPr userDrawn="1"/>
          </p:nvSpPr>
          <p:spPr>
            <a:xfrm>
              <a:off x="8019271"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73" name="Rectangle 172">
              <a:extLst>
                <a:ext uri="{FF2B5EF4-FFF2-40B4-BE49-F238E27FC236}">
                  <a16:creationId xmlns:a16="http://schemas.microsoft.com/office/drawing/2014/main" id="{A58F615B-7CF3-DF14-0EC2-ACE2F162BE5F}"/>
                </a:ext>
              </a:extLst>
            </p:cNvPr>
            <p:cNvSpPr>
              <a:spLocks noGrp="1" noRot="1" noMove="1" noResize="1" noEditPoints="1" noAdjustHandles="1" noChangeArrowheads="1" noChangeShapeType="1"/>
            </p:cNvSpPr>
            <p:nvPr userDrawn="1"/>
          </p:nvSpPr>
          <p:spPr>
            <a:xfrm>
              <a:off x="8849152"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74" name="Rectangle 173">
              <a:extLst>
                <a:ext uri="{FF2B5EF4-FFF2-40B4-BE49-F238E27FC236}">
                  <a16:creationId xmlns:a16="http://schemas.microsoft.com/office/drawing/2014/main" id="{49CAD288-B6F2-7FF6-A8F0-2D7327348D8C}"/>
                </a:ext>
              </a:extLst>
            </p:cNvPr>
            <p:cNvSpPr>
              <a:spLocks noGrp="1" noRot="1" noMove="1" noResize="1" noEditPoints="1" noAdjustHandles="1" noChangeArrowheads="1" noChangeShapeType="1"/>
            </p:cNvSpPr>
            <p:nvPr userDrawn="1"/>
          </p:nvSpPr>
          <p:spPr>
            <a:xfrm>
              <a:off x="9679033"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75" name="Rectangle 174">
              <a:extLst>
                <a:ext uri="{FF2B5EF4-FFF2-40B4-BE49-F238E27FC236}">
                  <a16:creationId xmlns:a16="http://schemas.microsoft.com/office/drawing/2014/main" id="{BEC96C42-49F1-852E-FF32-0038A4967BC1}"/>
                </a:ext>
              </a:extLst>
            </p:cNvPr>
            <p:cNvSpPr>
              <a:spLocks noGrp="1" noRot="1" noMove="1" noResize="1" noEditPoints="1" noAdjustHandles="1" noChangeArrowheads="1" noChangeShapeType="1"/>
            </p:cNvSpPr>
            <p:nvPr userDrawn="1"/>
          </p:nvSpPr>
          <p:spPr>
            <a:xfrm>
              <a:off x="550863"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76" name="Rectangle 175">
              <a:extLst>
                <a:ext uri="{FF2B5EF4-FFF2-40B4-BE49-F238E27FC236}">
                  <a16:creationId xmlns:a16="http://schemas.microsoft.com/office/drawing/2014/main" id="{E602F8C3-47F1-3613-8368-02896462485A}"/>
                </a:ext>
              </a:extLst>
            </p:cNvPr>
            <p:cNvSpPr>
              <a:spLocks noGrp="1" noRot="1" noMove="1" noResize="1" noEditPoints="1" noAdjustHandles="1" noChangeArrowheads="1" noChangeShapeType="1"/>
            </p:cNvSpPr>
            <p:nvPr userDrawn="1"/>
          </p:nvSpPr>
          <p:spPr>
            <a:xfrm>
              <a:off x="1380744"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77" name="Rectangle 176">
              <a:extLst>
                <a:ext uri="{FF2B5EF4-FFF2-40B4-BE49-F238E27FC236}">
                  <a16:creationId xmlns:a16="http://schemas.microsoft.com/office/drawing/2014/main" id="{EE7F47D5-8366-C5A2-9BEF-9419A5A8F7F2}"/>
                </a:ext>
              </a:extLst>
            </p:cNvPr>
            <p:cNvSpPr>
              <a:spLocks noGrp="1" noRot="1" noMove="1" noResize="1" noEditPoints="1" noAdjustHandles="1" noChangeArrowheads="1" noChangeShapeType="1"/>
            </p:cNvSpPr>
            <p:nvPr userDrawn="1"/>
          </p:nvSpPr>
          <p:spPr>
            <a:xfrm>
              <a:off x="2210625"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78" name="Rectangle 177">
              <a:extLst>
                <a:ext uri="{FF2B5EF4-FFF2-40B4-BE49-F238E27FC236}">
                  <a16:creationId xmlns:a16="http://schemas.microsoft.com/office/drawing/2014/main" id="{965A6B53-F4DF-B927-0674-8AB7001B9F3A}"/>
                </a:ext>
              </a:extLst>
            </p:cNvPr>
            <p:cNvSpPr>
              <a:spLocks noGrp="1" noRot="1" noMove="1" noResize="1" noEditPoints="1" noAdjustHandles="1" noChangeArrowheads="1" noChangeShapeType="1"/>
            </p:cNvSpPr>
            <p:nvPr userDrawn="1"/>
          </p:nvSpPr>
          <p:spPr>
            <a:xfrm>
              <a:off x="3040506"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79" name="Rectangle 178">
              <a:extLst>
                <a:ext uri="{FF2B5EF4-FFF2-40B4-BE49-F238E27FC236}">
                  <a16:creationId xmlns:a16="http://schemas.microsoft.com/office/drawing/2014/main" id="{9C2FF76A-C558-3F9E-FC16-E8D5821F0CA4}"/>
                </a:ext>
              </a:extLst>
            </p:cNvPr>
            <p:cNvSpPr>
              <a:spLocks noGrp="1" noRot="1" noMove="1" noResize="1" noEditPoints="1" noAdjustHandles="1" noChangeArrowheads="1" noChangeShapeType="1"/>
            </p:cNvSpPr>
            <p:nvPr userDrawn="1"/>
          </p:nvSpPr>
          <p:spPr>
            <a:xfrm>
              <a:off x="3870387"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80" name="Rectangle 179">
              <a:extLst>
                <a:ext uri="{FF2B5EF4-FFF2-40B4-BE49-F238E27FC236}">
                  <a16:creationId xmlns:a16="http://schemas.microsoft.com/office/drawing/2014/main" id="{DDD8C3EF-8758-979C-258A-70EBD24E5BEC}"/>
                </a:ext>
              </a:extLst>
            </p:cNvPr>
            <p:cNvSpPr>
              <a:spLocks noGrp="1" noRot="1" noMove="1" noResize="1" noEditPoints="1" noAdjustHandles="1" noChangeArrowheads="1" noChangeShapeType="1"/>
            </p:cNvSpPr>
            <p:nvPr userDrawn="1"/>
          </p:nvSpPr>
          <p:spPr>
            <a:xfrm>
              <a:off x="4700268"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81" name="Rectangle 180">
              <a:extLst>
                <a:ext uri="{FF2B5EF4-FFF2-40B4-BE49-F238E27FC236}">
                  <a16:creationId xmlns:a16="http://schemas.microsoft.com/office/drawing/2014/main" id="{0D628708-FC23-4EE6-2C00-EA366CD963EE}"/>
                </a:ext>
              </a:extLst>
            </p:cNvPr>
            <p:cNvSpPr>
              <a:spLocks noGrp="1" noRot="1" noMove="1" noResize="1" noEditPoints="1" noAdjustHandles="1" noChangeArrowheads="1" noChangeShapeType="1"/>
            </p:cNvSpPr>
            <p:nvPr userDrawn="1"/>
          </p:nvSpPr>
          <p:spPr>
            <a:xfrm>
              <a:off x="5530149"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82" name="Rectangle 181">
              <a:extLst>
                <a:ext uri="{FF2B5EF4-FFF2-40B4-BE49-F238E27FC236}">
                  <a16:creationId xmlns:a16="http://schemas.microsoft.com/office/drawing/2014/main" id="{91DE9EF4-3D87-B663-C07B-876A47E5D0FA}"/>
                </a:ext>
              </a:extLst>
            </p:cNvPr>
            <p:cNvSpPr>
              <a:spLocks noGrp="1" noRot="1" noMove="1" noResize="1" noEditPoints="1" noAdjustHandles="1" noChangeArrowheads="1" noChangeShapeType="1"/>
            </p:cNvSpPr>
            <p:nvPr userDrawn="1"/>
          </p:nvSpPr>
          <p:spPr>
            <a:xfrm>
              <a:off x="6360030"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83" name="Rectangle 182">
              <a:extLst>
                <a:ext uri="{FF2B5EF4-FFF2-40B4-BE49-F238E27FC236}">
                  <a16:creationId xmlns:a16="http://schemas.microsoft.com/office/drawing/2014/main" id="{BA92E33B-01FC-D8B7-A3B7-78D72AB7CF8B}"/>
                </a:ext>
              </a:extLst>
            </p:cNvPr>
            <p:cNvSpPr>
              <a:spLocks noGrp="1" noRot="1" noMove="1" noResize="1" noEditPoints="1" noAdjustHandles="1" noChangeArrowheads="1" noChangeShapeType="1"/>
            </p:cNvSpPr>
            <p:nvPr userDrawn="1"/>
          </p:nvSpPr>
          <p:spPr>
            <a:xfrm>
              <a:off x="7189390"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84" name="Rectangle 183">
              <a:extLst>
                <a:ext uri="{FF2B5EF4-FFF2-40B4-BE49-F238E27FC236}">
                  <a16:creationId xmlns:a16="http://schemas.microsoft.com/office/drawing/2014/main" id="{4FAB6C1B-9D42-AA6D-BB5A-84B194230F0C}"/>
                </a:ext>
              </a:extLst>
            </p:cNvPr>
            <p:cNvSpPr>
              <a:spLocks noGrp="1" noRot="1" noMove="1" noResize="1" noEditPoints="1" noAdjustHandles="1" noChangeArrowheads="1" noChangeShapeType="1"/>
            </p:cNvSpPr>
            <p:nvPr userDrawn="1"/>
          </p:nvSpPr>
          <p:spPr>
            <a:xfrm>
              <a:off x="8019271"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85" name="Rectangle 184">
              <a:extLst>
                <a:ext uri="{FF2B5EF4-FFF2-40B4-BE49-F238E27FC236}">
                  <a16:creationId xmlns:a16="http://schemas.microsoft.com/office/drawing/2014/main" id="{A4C0E64B-61D6-A164-9965-6AD0E1816B65}"/>
                </a:ext>
              </a:extLst>
            </p:cNvPr>
            <p:cNvSpPr>
              <a:spLocks noGrp="1" noRot="1" noMove="1" noResize="1" noEditPoints="1" noAdjustHandles="1" noChangeArrowheads="1" noChangeShapeType="1"/>
            </p:cNvSpPr>
            <p:nvPr userDrawn="1"/>
          </p:nvSpPr>
          <p:spPr>
            <a:xfrm>
              <a:off x="8849152"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86" name="Rectangle 185">
              <a:extLst>
                <a:ext uri="{FF2B5EF4-FFF2-40B4-BE49-F238E27FC236}">
                  <a16:creationId xmlns:a16="http://schemas.microsoft.com/office/drawing/2014/main" id="{EEC36AAE-2C61-A3D5-DB36-44A8BF5CB906}"/>
                </a:ext>
              </a:extLst>
            </p:cNvPr>
            <p:cNvSpPr>
              <a:spLocks noGrp="1" noRot="1" noMove="1" noResize="1" noEditPoints="1" noAdjustHandles="1" noChangeArrowheads="1" noChangeShapeType="1"/>
            </p:cNvSpPr>
            <p:nvPr userDrawn="1"/>
          </p:nvSpPr>
          <p:spPr>
            <a:xfrm>
              <a:off x="9679033"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87" name="Rectangle 186">
              <a:extLst>
                <a:ext uri="{FF2B5EF4-FFF2-40B4-BE49-F238E27FC236}">
                  <a16:creationId xmlns:a16="http://schemas.microsoft.com/office/drawing/2014/main" id="{42435B3A-57BC-36BF-BB34-7697C02778F5}"/>
                </a:ext>
              </a:extLst>
            </p:cNvPr>
            <p:cNvSpPr>
              <a:spLocks noGrp="1" noRot="1" noMove="1" noResize="1" noEditPoints="1" noAdjustHandles="1" noChangeArrowheads="1" noChangeShapeType="1"/>
            </p:cNvSpPr>
            <p:nvPr userDrawn="1"/>
          </p:nvSpPr>
          <p:spPr>
            <a:xfrm>
              <a:off x="550863"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88" name="Rectangle 187">
              <a:extLst>
                <a:ext uri="{FF2B5EF4-FFF2-40B4-BE49-F238E27FC236}">
                  <a16:creationId xmlns:a16="http://schemas.microsoft.com/office/drawing/2014/main" id="{F8C9FBCD-B281-3608-BA81-2AC6476384E0}"/>
                </a:ext>
              </a:extLst>
            </p:cNvPr>
            <p:cNvSpPr>
              <a:spLocks noGrp="1" noRot="1" noMove="1" noResize="1" noEditPoints="1" noAdjustHandles="1" noChangeArrowheads="1" noChangeShapeType="1"/>
            </p:cNvSpPr>
            <p:nvPr userDrawn="1"/>
          </p:nvSpPr>
          <p:spPr>
            <a:xfrm>
              <a:off x="1380744"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89" name="Rectangle 188">
              <a:extLst>
                <a:ext uri="{FF2B5EF4-FFF2-40B4-BE49-F238E27FC236}">
                  <a16:creationId xmlns:a16="http://schemas.microsoft.com/office/drawing/2014/main" id="{E90CF09F-3563-C139-C11E-3653502153AF}"/>
                </a:ext>
              </a:extLst>
            </p:cNvPr>
            <p:cNvSpPr>
              <a:spLocks noGrp="1" noRot="1" noMove="1" noResize="1" noEditPoints="1" noAdjustHandles="1" noChangeArrowheads="1" noChangeShapeType="1"/>
            </p:cNvSpPr>
            <p:nvPr userDrawn="1"/>
          </p:nvSpPr>
          <p:spPr>
            <a:xfrm>
              <a:off x="2210625"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90" name="Rectangle 189">
              <a:extLst>
                <a:ext uri="{FF2B5EF4-FFF2-40B4-BE49-F238E27FC236}">
                  <a16:creationId xmlns:a16="http://schemas.microsoft.com/office/drawing/2014/main" id="{5F5E262E-DE20-9E09-AF27-E8A86BAE05E9}"/>
                </a:ext>
              </a:extLst>
            </p:cNvPr>
            <p:cNvSpPr>
              <a:spLocks noGrp="1" noRot="1" noMove="1" noResize="1" noEditPoints="1" noAdjustHandles="1" noChangeArrowheads="1" noChangeShapeType="1"/>
            </p:cNvSpPr>
            <p:nvPr userDrawn="1"/>
          </p:nvSpPr>
          <p:spPr>
            <a:xfrm>
              <a:off x="3040506"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91" name="Rectangle 190">
              <a:extLst>
                <a:ext uri="{FF2B5EF4-FFF2-40B4-BE49-F238E27FC236}">
                  <a16:creationId xmlns:a16="http://schemas.microsoft.com/office/drawing/2014/main" id="{A0B41753-16EE-61ED-8696-5FA5E9C2EE50}"/>
                </a:ext>
              </a:extLst>
            </p:cNvPr>
            <p:cNvSpPr>
              <a:spLocks noGrp="1" noRot="1" noMove="1" noResize="1" noEditPoints="1" noAdjustHandles="1" noChangeArrowheads="1" noChangeShapeType="1"/>
            </p:cNvSpPr>
            <p:nvPr userDrawn="1"/>
          </p:nvSpPr>
          <p:spPr>
            <a:xfrm>
              <a:off x="3870387"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92" name="Rectangle 191">
              <a:extLst>
                <a:ext uri="{FF2B5EF4-FFF2-40B4-BE49-F238E27FC236}">
                  <a16:creationId xmlns:a16="http://schemas.microsoft.com/office/drawing/2014/main" id="{4FFF957A-65F7-354A-2E50-BE1E6498FE5B}"/>
                </a:ext>
              </a:extLst>
            </p:cNvPr>
            <p:cNvSpPr>
              <a:spLocks noGrp="1" noRot="1" noMove="1" noResize="1" noEditPoints="1" noAdjustHandles="1" noChangeArrowheads="1" noChangeShapeType="1"/>
            </p:cNvSpPr>
            <p:nvPr userDrawn="1"/>
          </p:nvSpPr>
          <p:spPr>
            <a:xfrm>
              <a:off x="4700268"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93" name="Rectangle 192">
              <a:extLst>
                <a:ext uri="{FF2B5EF4-FFF2-40B4-BE49-F238E27FC236}">
                  <a16:creationId xmlns:a16="http://schemas.microsoft.com/office/drawing/2014/main" id="{0862F9C8-0958-AEC7-DF2F-31FF6710D437}"/>
                </a:ext>
              </a:extLst>
            </p:cNvPr>
            <p:cNvSpPr>
              <a:spLocks noGrp="1" noRot="1" noMove="1" noResize="1" noEditPoints="1" noAdjustHandles="1" noChangeArrowheads="1" noChangeShapeType="1"/>
            </p:cNvSpPr>
            <p:nvPr userDrawn="1"/>
          </p:nvSpPr>
          <p:spPr>
            <a:xfrm>
              <a:off x="5530149"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94" name="Rectangle 193">
              <a:extLst>
                <a:ext uri="{FF2B5EF4-FFF2-40B4-BE49-F238E27FC236}">
                  <a16:creationId xmlns:a16="http://schemas.microsoft.com/office/drawing/2014/main" id="{7369A8D6-433A-66A6-981B-2D539399189D}"/>
                </a:ext>
              </a:extLst>
            </p:cNvPr>
            <p:cNvSpPr>
              <a:spLocks noGrp="1" noRot="1" noMove="1" noResize="1" noEditPoints="1" noAdjustHandles="1" noChangeArrowheads="1" noChangeShapeType="1"/>
            </p:cNvSpPr>
            <p:nvPr userDrawn="1"/>
          </p:nvSpPr>
          <p:spPr>
            <a:xfrm>
              <a:off x="6360030"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95" name="Rectangle 194">
              <a:extLst>
                <a:ext uri="{FF2B5EF4-FFF2-40B4-BE49-F238E27FC236}">
                  <a16:creationId xmlns:a16="http://schemas.microsoft.com/office/drawing/2014/main" id="{EDA1FC1F-D0DB-8D42-849E-96B00D90E19A}"/>
                </a:ext>
              </a:extLst>
            </p:cNvPr>
            <p:cNvSpPr>
              <a:spLocks noGrp="1" noRot="1" noMove="1" noResize="1" noEditPoints="1" noAdjustHandles="1" noChangeArrowheads="1" noChangeShapeType="1"/>
            </p:cNvSpPr>
            <p:nvPr userDrawn="1"/>
          </p:nvSpPr>
          <p:spPr>
            <a:xfrm>
              <a:off x="7189390"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96" name="Rectangle 195">
              <a:extLst>
                <a:ext uri="{FF2B5EF4-FFF2-40B4-BE49-F238E27FC236}">
                  <a16:creationId xmlns:a16="http://schemas.microsoft.com/office/drawing/2014/main" id="{0B39CC16-7B96-12B6-7B09-7F4F327EEFA5}"/>
                </a:ext>
              </a:extLst>
            </p:cNvPr>
            <p:cNvSpPr>
              <a:spLocks noGrp="1" noRot="1" noMove="1" noResize="1" noEditPoints="1" noAdjustHandles="1" noChangeArrowheads="1" noChangeShapeType="1"/>
            </p:cNvSpPr>
            <p:nvPr userDrawn="1"/>
          </p:nvSpPr>
          <p:spPr>
            <a:xfrm>
              <a:off x="8019271"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97" name="Rectangle 196">
              <a:extLst>
                <a:ext uri="{FF2B5EF4-FFF2-40B4-BE49-F238E27FC236}">
                  <a16:creationId xmlns:a16="http://schemas.microsoft.com/office/drawing/2014/main" id="{A54840D7-435F-7D41-2A7E-A80E96BBB3CF}"/>
                </a:ext>
              </a:extLst>
            </p:cNvPr>
            <p:cNvSpPr>
              <a:spLocks noGrp="1" noRot="1" noMove="1" noResize="1" noEditPoints="1" noAdjustHandles="1" noChangeArrowheads="1" noChangeShapeType="1"/>
            </p:cNvSpPr>
            <p:nvPr userDrawn="1"/>
          </p:nvSpPr>
          <p:spPr>
            <a:xfrm>
              <a:off x="8849152"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98" name="Rectangle 197">
              <a:extLst>
                <a:ext uri="{FF2B5EF4-FFF2-40B4-BE49-F238E27FC236}">
                  <a16:creationId xmlns:a16="http://schemas.microsoft.com/office/drawing/2014/main" id="{43A0A8E7-3A30-84C0-88E0-2516C24E2FF2}"/>
                </a:ext>
              </a:extLst>
            </p:cNvPr>
            <p:cNvSpPr>
              <a:spLocks noGrp="1" noRot="1" noMove="1" noResize="1" noEditPoints="1" noAdjustHandles="1" noChangeArrowheads="1" noChangeShapeType="1"/>
            </p:cNvSpPr>
            <p:nvPr userDrawn="1"/>
          </p:nvSpPr>
          <p:spPr>
            <a:xfrm>
              <a:off x="9679033"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99" name="Rectangle 198">
              <a:extLst>
                <a:ext uri="{FF2B5EF4-FFF2-40B4-BE49-F238E27FC236}">
                  <a16:creationId xmlns:a16="http://schemas.microsoft.com/office/drawing/2014/main" id="{10E5F3DC-2B4D-7FF0-C7E7-8E1EEE8C5B1E}"/>
                </a:ext>
              </a:extLst>
            </p:cNvPr>
            <p:cNvSpPr>
              <a:spLocks noGrp="1" noRot="1" noMove="1" noResize="1" noEditPoints="1" noAdjustHandles="1" noChangeArrowheads="1" noChangeShapeType="1"/>
            </p:cNvSpPr>
            <p:nvPr userDrawn="1"/>
          </p:nvSpPr>
          <p:spPr>
            <a:xfrm>
              <a:off x="550863"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00" name="Rectangle 199">
              <a:extLst>
                <a:ext uri="{FF2B5EF4-FFF2-40B4-BE49-F238E27FC236}">
                  <a16:creationId xmlns:a16="http://schemas.microsoft.com/office/drawing/2014/main" id="{46A2ADEB-483B-13B7-E31A-C123A0A2EE4B}"/>
                </a:ext>
              </a:extLst>
            </p:cNvPr>
            <p:cNvSpPr>
              <a:spLocks noGrp="1" noRot="1" noMove="1" noResize="1" noEditPoints="1" noAdjustHandles="1" noChangeArrowheads="1" noChangeShapeType="1"/>
            </p:cNvSpPr>
            <p:nvPr userDrawn="1"/>
          </p:nvSpPr>
          <p:spPr>
            <a:xfrm>
              <a:off x="1380744"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01" name="Rectangle 200">
              <a:extLst>
                <a:ext uri="{FF2B5EF4-FFF2-40B4-BE49-F238E27FC236}">
                  <a16:creationId xmlns:a16="http://schemas.microsoft.com/office/drawing/2014/main" id="{A16DAAEC-B6A5-C0DF-279F-BE96A598B143}"/>
                </a:ext>
              </a:extLst>
            </p:cNvPr>
            <p:cNvSpPr>
              <a:spLocks noGrp="1" noRot="1" noMove="1" noResize="1" noEditPoints="1" noAdjustHandles="1" noChangeArrowheads="1" noChangeShapeType="1"/>
            </p:cNvSpPr>
            <p:nvPr userDrawn="1"/>
          </p:nvSpPr>
          <p:spPr>
            <a:xfrm>
              <a:off x="2210625"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02" name="Rectangle 201">
              <a:extLst>
                <a:ext uri="{FF2B5EF4-FFF2-40B4-BE49-F238E27FC236}">
                  <a16:creationId xmlns:a16="http://schemas.microsoft.com/office/drawing/2014/main" id="{F0BD3061-7015-4101-3225-EC429AB4AC57}"/>
                </a:ext>
              </a:extLst>
            </p:cNvPr>
            <p:cNvSpPr>
              <a:spLocks noGrp="1" noRot="1" noMove="1" noResize="1" noEditPoints="1" noAdjustHandles="1" noChangeArrowheads="1" noChangeShapeType="1"/>
            </p:cNvSpPr>
            <p:nvPr userDrawn="1"/>
          </p:nvSpPr>
          <p:spPr>
            <a:xfrm>
              <a:off x="3040506"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03" name="Rectangle 202">
              <a:extLst>
                <a:ext uri="{FF2B5EF4-FFF2-40B4-BE49-F238E27FC236}">
                  <a16:creationId xmlns:a16="http://schemas.microsoft.com/office/drawing/2014/main" id="{4EDC4868-A1A4-BACD-72B1-AA2422F5A8B5}"/>
                </a:ext>
              </a:extLst>
            </p:cNvPr>
            <p:cNvSpPr>
              <a:spLocks noGrp="1" noRot="1" noMove="1" noResize="1" noEditPoints="1" noAdjustHandles="1" noChangeArrowheads="1" noChangeShapeType="1"/>
            </p:cNvSpPr>
            <p:nvPr userDrawn="1"/>
          </p:nvSpPr>
          <p:spPr>
            <a:xfrm>
              <a:off x="3870387"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04" name="Rectangle 203">
              <a:extLst>
                <a:ext uri="{FF2B5EF4-FFF2-40B4-BE49-F238E27FC236}">
                  <a16:creationId xmlns:a16="http://schemas.microsoft.com/office/drawing/2014/main" id="{B1A62F51-36B2-2E20-CE23-D2CDC11DF845}"/>
                </a:ext>
              </a:extLst>
            </p:cNvPr>
            <p:cNvSpPr>
              <a:spLocks noGrp="1" noRot="1" noMove="1" noResize="1" noEditPoints="1" noAdjustHandles="1" noChangeArrowheads="1" noChangeShapeType="1"/>
            </p:cNvSpPr>
            <p:nvPr userDrawn="1"/>
          </p:nvSpPr>
          <p:spPr>
            <a:xfrm>
              <a:off x="4700268"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05" name="Rectangle 204">
              <a:extLst>
                <a:ext uri="{FF2B5EF4-FFF2-40B4-BE49-F238E27FC236}">
                  <a16:creationId xmlns:a16="http://schemas.microsoft.com/office/drawing/2014/main" id="{D6339BE9-DB79-BABB-8A9D-7152D3200D4A}"/>
                </a:ext>
              </a:extLst>
            </p:cNvPr>
            <p:cNvSpPr>
              <a:spLocks noGrp="1" noRot="1" noMove="1" noResize="1" noEditPoints="1" noAdjustHandles="1" noChangeArrowheads="1" noChangeShapeType="1"/>
            </p:cNvSpPr>
            <p:nvPr userDrawn="1"/>
          </p:nvSpPr>
          <p:spPr>
            <a:xfrm>
              <a:off x="5530149"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06" name="Rectangle 205">
              <a:extLst>
                <a:ext uri="{FF2B5EF4-FFF2-40B4-BE49-F238E27FC236}">
                  <a16:creationId xmlns:a16="http://schemas.microsoft.com/office/drawing/2014/main" id="{D2986CEC-ABC8-676D-3744-FE78A0C5ADC9}"/>
                </a:ext>
              </a:extLst>
            </p:cNvPr>
            <p:cNvSpPr>
              <a:spLocks noGrp="1" noRot="1" noMove="1" noResize="1" noEditPoints="1" noAdjustHandles="1" noChangeArrowheads="1" noChangeShapeType="1"/>
            </p:cNvSpPr>
            <p:nvPr userDrawn="1"/>
          </p:nvSpPr>
          <p:spPr>
            <a:xfrm>
              <a:off x="6360030"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07" name="Rectangle 206">
              <a:extLst>
                <a:ext uri="{FF2B5EF4-FFF2-40B4-BE49-F238E27FC236}">
                  <a16:creationId xmlns:a16="http://schemas.microsoft.com/office/drawing/2014/main" id="{6F2EAC3F-7543-A855-62E6-03530CC6467F}"/>
                </a:ext>
              </a:extLst>
            </p:cNvPr>
            <p:cNvSpPr>
              <a:spLocks noGrp="1" noRot="1" noMove="1" noResize="1" noEditPoints="1" noAdjustHandles="1" noChangeArrowheads="1" noChangeShapeType="1"/>
            </p:cNvSpPr>
            <p:nvPr userDrawn="1"/>
          </p:nvSpPr>
          <p:spPr>
            <a:xfrm>
              <a:off x="7189390"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08" name="Rectangle 207">
              <a:extLst>
                <a:ext uri="{FF2B5EF4-FFF2-40B4-BE49-F238E27FC236}">
                  <a16:creationId xmlns:a16="http://schemas.microsoft.com/office/drawing/2014/main" id="{0F7D7E8C-23CA-53ED-EA38-D5710EB24AFE}"/>
                </a:ext>
              </a:extLst>
            </p:cNvPr>
            <p:cNvSpPr>
              <a:spLocks noGrp="1" noRot="1" noMove="1" noResize="1" noEditPoints="1" noAdjustHandles="1" noChangeArrowheads="1" noChangeShapeType="1"/>
            </p:cNvSpPr>
            <p:nvPr userDrawn="1"/>
          </p:nvSpPr>
          <p:spPr>
            <a:xfrm>
              <a:off x="8019271"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09" name="Rectangle 208">
              <a:extLst>
                <a:ext uri="{FF2B5EF4-FFF2-40B4-BE49-F238E27FC236}">
                  <a16:creationId xmlns:a16="http://schemas.microsoft.com/office/drawing/2014/main" id="{BF8CD587-BEBB-ACBB-9776-8479B5571321}"/>
                </a:ext>
              </a:extLst>
            </p:cNvPr>
            <p:cNvSpPr>
              <a:spLocks noGrp="1" noRot="1" noMove="1" noResize="1" noEditPoints="1" noAdjustHandles="1" noChangeArrowheads="1" noChangeShapeType="1"/>
            </p:cNvSpPr>
            <p:nvPr userDrawn="1"/>
          </p:nvSpPr>
          <p:spPr>
            <a:xfrm>
              <a:off x="8849152"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10" name="Rectangle 209">
              <a:extLst>
                <a:ext uri="{FF2B5EF4-FFF2-40B4-BE49-F238E27FC236}">
                  <a16:creationId xmlns:a16="http://schemas.microsoft.com/office/drawing/2014/main" id="{39119BD7-9984-63E6-1D54-69E5DF99B4E0}"/>
                </a:ext>
              </a:extLst>
            </p:cNvPr>
            <p:cNvSpPr>
              <a:spLocks noGrp="1" noRot="1" noMove="1" noResize="1" noEditPoints="1" noAdjustHandles="1" noChangeArrowheads="1" noChangeShapeType="1"/>
            </p:cNvSpPr>
            <p:nvPr userDrawn="1"/>
          </p:nvSpPr>
          <p:spPr>
            <a:xfrm>
              <a:off x="9679033"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11" name="Rectangle 210">
              <a:extLst>
                <a:ext uri="{FF2B5EF4-FFF2-40B4-BE49-F238E27FC236}">
                  <a16:creationId xmlns:a16="http://schemas.microsoft.com/office/drawing/2014/main" id="{BBFFD609-D889-F38F-5E82-837D444E7D3A}"/>
                </a:ext>
              </a:extLst>
            </p:cNvPr>
            <p:cNvSpPr>
              <a:spLocks noGrp="1" noRot="1" noMove="1" noResize="1" noEditPoints="1" noAdjustHandles="1" noChangeArrowheads="1" noChangeShapeType="1"/>
            </p:cNvSpPr>
            <p:nvPr userDrawn="1"/>
          </p:nvSpPr>
          <p:spPr>
            <a:xfrm>
              <a:off x="550863"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12" name="Rectangle 211">
              <a:extLst>
                <a:ext uri="{FF2B5EF4-FFF2-40B4-BE49-F238E27FC236}">
                  <a16:creationId xmlns:a16="http://schemas.microsoft.com/office/drawing/2014/main" id="{37183694-9986-6E9D-A815-27CE13D200CC}"/>
                </a:ext>
              </a:extLst>
            </p:cNvPr>
            <p:cNvSpPr>
              <a:spLocks noGrp="1" noRot="1" noMove="1" noResize="1" noEditPoints="1" noAdjustHandles="1" noChangeArrowheads="1" noChangeShapeType="1"/>
            </p:cNvSpPr>
            <p:nvPr userDrawn="1"/>
          </p:nvSpPr>
          <p:spPr>
            <a:xfrm>
              <a:off x="1380744"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13" name="Rectangle 212">
              <a:extLst>
                <a:ext uri="{FF2B5EF4-FFF2-40B4-BE49-F238E27FC236}">
                  <a16:creationId xmlns:a16="http://schemas.microsoft.com/office/drawing/2014/main" id="{04E0FA33-003C-0F04-5090-F6A4C9B407B8}"/>
                </a:ext>
              </a:extLst>
            </p:cNvPr>
            <p:cNvSpPr>
              <a:spLocks noGrp="1" noRot="1" noMove="1" noResize="1" noEditPoints="1" noAdjustHandles="1" noChangeArrowheads="1" noChangeShapeType="1"/>
            </p:cNvSpPr>
            <p:nvPr userDrawn="1"/>
          </p:nvSpPr>
          <p:spPr>
            <a:xfrm>
              <a:off x="2210625"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14" name="Rectangle 213">
              <a:extLst>
                <a:ext uri="{FF2B5EF4-FFF2-40B4-BE49-F238E27FC236}">
                  <a16:creationId xmlns:a16="http://schemas.microsoft.com/office/drawing/2014/main" id="{06C389C6-B3E9-7D76-8EA1-20977EEF3931}"/>
                </a:ext>
              </a:extLst>
            </p:cNvPr>
            <p:cNvSpPr>
              <a:spLocks noGrp="1" noRot="1" noMove="1" noResize="1" noEditPoints="1" noAdjustHandles="1" noChangeArrowheads="1" noChangeShapeType="1"/>
            </p:cNvSpPr>
            <p:nvPr userDrawn="1"/>
          </p:nvSpPr>
          <p:spPr>
            <a:xfrm>
              <a:off x="3040506"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15" name="Rectangle 214">
              <a:extLst>
                <a:ext uri="{FF2B5EF4-FFF2-40B4-BE49-F238E27FC236}">
                  <a16:creationId xmlns:a16="http://schemas.microsoft.com/office/drawing/2014/main" id="{778454E8-CC62-7378-4C09-9CE2A0ECEF09}"/>
                </a:ext>
              </a:extLst>
            </p:cNvPr>
            <p:cNvSpPr>
              <a:spLocks noGrp="1" noRot="1" noMove="1" noResize="1" noEditPoints="1" noAdjustHandles="1" noChangeArrowheads="1" noChangeShapeType="1"/>
            </p:cNvSpPr>
            <p:nvPr userDrawn="1"/>
          </p:nvSpPr>
          <p:spPr>
            <a:xfrm>
              <a:off x="3870387"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16" name="Rectangle 215">
              <a:extLst>
                <a:ext uri="{FF2B5EF4-FFF2-40B4-BE49-F238E27FC236}">
                  <a16:creationId xmlns:a16="http://schemas.microsoft.com/office/drawing/2014/main" id="{76AB4CE7-D383-8BC3-7098-A0E09D9EF030}"/>
                </a:ext>
              </a:extLst>
            </p:cNvPr>
            <p:cNvSpPr>
              <a:spLocks noGrp="1" noRot="1" noMove="1" noResize="1" noEditPoints="1" noAdjustHandles="1" noChangeArrowheads="1" noChangeShapeType="1"/>
            </p:cNvSpPr>
            <p:nvPr userDrawn="1"/>
          </p:nvSpPr>
          <p:spPr>
            <a:xfrm>
              <a:off x="4700268"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17" name="Rectangle 216">
              <a:extLst>
                <a:ext uri="{FF2B5EF4-FFF2-40B4-BE49-F238E27FC236}">
                  <a16:creationId xmlns:a16="http://schemas.microsoft.com/office/drawing/2014/main" id="{6233ECF4-2D1F-186F-EAB1-A7E801A04DC0}"/>
                </a:ext>
              </a:extLst>
            </p:cNvPr>
            <p:cNvSpPr>
              <a:spLocks noGrp="1" noRot="1" noMove="1" noResize="1" noEditPoints="1" noAdjustHandles="1" noChangeArrowheads="1" noChangeShapeType="1"/>
            </p:cNvSpPr>
            <p:nvPr userDrawn="1"/>
          </p:nvSpPr>
          <p:spPr>
            <a:xfrm>
              <a:off x="5530149"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18" name="Rectangle 217">
              <a:extLst>
                <a:ext uri="{FF2B5EF4-FFF2-40B4-BE49-F238E27FC236}">
                  <a16:creationId xmlns:a16="http://schemas.microsoft.com/office/drawing/2014/main" id="{38667656-E379-B068-99AD-3E55B7154C1C}"/>
                </a:ext>
              </a:extLst>
            </p:cNvPr>
            <p:cNvSpPr>
              <a:spLocks noGrp="1" noRot="1" noMove="1" noResize="1" noEditPoints="1" noAdjustHandles="1" noChangeArrowheads="1" noChangeShapeType="1"/>
            </p:cNvSpPr>
            <p:nvPr userDrawn="1"/>
          </p:nvSpPr>
          <p:spPr>
            <a:xfrm>
              <a:off x="6360030"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19" name="Rectangle 218">
              <a:extLst>
                <a:ext uri="{FF2B5EF4-FFF2-40B4-BE49-F238E27FC236}">
                  <a16:creationId xmlns:a16="http://schemas.microsoft.com/office/drawing/2014/main" id="{ECDF1114-F2E5-3A47-B873-FF79D7F24D81}"/>
                </a:ext>
              </a:extLst>
            </p:cNvPr>
            <p:cNvSpPr>
              <a:spLocks noGrp="1" noRot="1" noMove="1" noResize="1" noEditPoints="1" noAdjustHandles="1" noChangeArrowheads="1" noChangeShapeType="1"/>
            </p:cNvSpPr>
            <p:nvPr userDrawn="1"/>
          </p:nvSpPr>
          <p:spPr>
            <a:xfrm>
              <a:off x="7189390"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20" name="Rectangle 219">
              <a:extLst>
                <a:ext uri="{FF2B5EF4-FFF2-40B4-BE49-F238E27FC236}">
                  <a16:creationId xmlns:a16="http://schemas.microsoft.com/office/drawing/2014/main" id="{E93CF1F8-506C-9592-3BE1-4BE2EFF11A7C}"/>
                </a:ext>
              </a:extLst>
            </p:cNvPr>
            <p:cNvSpPr>
              <a:spLocks noGrp="1" noRot="1" noMove="1" noResize="1" noEditPoints="1" noAdjustHandles="1" noChangeArrowheads="1" noChangeShapeType="1"/>
            </p:cNvSpPr>
            <p:nvPr userDrawn="1"/>
          </p:nvSpPr>
          <p:spPr>
            <a:xfrm>
              <a:off x="8019271"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21" name="Rectangle 220">
              <a:extLst>
                <a:ext uri="{FF2B5EF4-FFF2-40B4-BE49-F238E27FC236}">
                  <a16:creationId xmlns:a16="http://schemas.microsoft.com/office/drawing/2014/main" id="{2A5E3FF1-7E83-F200-073A-7722B73F35D6}"/>
                </a:ext>
              </a:extLst>
            </p:cNvPr>
            <p:cNvSpPr>
              <a:spLocks noGrp="1" noRot="1" noMove="1" noResize="1" noEditPoints="1" noAdjustHandles="1" noChangeArrowheads="1" noChangeShapeType="1"/>
            </p:cNvSpPr>
            <p:nvPr userDrawn="1"/>
          </p:nvSpPr>
          <p:spPr>
            <a:xfrm>
              <a:off x="8849152"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22" name="Rectangle 221">
              <a:extLst>
                <a:ext uri="{FF2B5EF4-FFF2-40B4-BE49-F238E27FC236}">
                  <a16:creationId xmlns:a16="http://schemas.microsoft.com/office/drawing/2014/main" id="{CDD71647-1F16-681E-00B1-B21139EF9408}"/>
                </a:ext>
              </a:extLst>
            </p:cNvPr>
            <p:cNvSpPr>
              <a:spLocks noGrp="1" noRot="1" noMove="1" noResize="1" noEditPoints="1" noAdjustHandles="1" noChangeArrowheads="1" noChangeShapeType="1"/>
            </p:cNvSpPr>
            <p:nvPr userDrawn="1"/>
          </p:nvSpPr>
          <p:spPr>
            <a:xfrm>
              <a:off x="9679033"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23" name="Rectangle 222">
              <a:extLst>
                <a:ext uri="{FF2B5EF4-FFF2-40B4-BE49-F238E27FC236}">
                  <a16:creationId xmlns:a16="http://schemas.microsoft.com/office/drawing/2014/main" id="{AE6277C0-04DD-578D-D4CB-2B552E918D61}"/>
                </a:ext>
              </a:extLst>
            </p:cNvPr>
            <p:cNvSpPr>
              <a:spLocks noGrp="1" noRot="1" noMove="1" noResize="1" noEditPoints="1" noAdjustHandles="1" noChangeArrowheads="1" noChangeShapeType="1"/>
            </p:cNvSpPr>
            <p:nvPr userDrawn="1"/>
          </p:nvSpPr>
          <p:spPr>
            <a:xfrm>
              <a:off x="550863"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24" name="Rectangle 223">
              <a:extLst>
                <a:ext uri="{FF2B5EF4-FFF2-40B4-BE49-F238E27FC236}">
                  <a16:creationId xmlns:a16="http://schemas.microsoft.com/office/drawing/2014/main" id="{557766A9-7B44-CF13-82BE-8843BACBEB2D}"/>
                </a:ext>
              </a:extLst>
            </p:cNvPr>
            <p:cNvSpPr>
              <a:spLocks noGrp="1" noRot="1" noMove="1" noResize="1" noEditPoints="1" noAdjustHandles="1" noChangeArrowheads="1" noChangeShapeType="1"/>
            </p:cNvSpPr>
            <p:nvPr userDrawn="1"/>
          </p:nvSpPr>
          <p:spPr>
            <a:xfrm>
              <a:off x="1380744"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25" name="Rectangle 224">
              <a:extLst>
                <a:ext uri="{FF2B5EF4-FFF2-40B4-BE49-F238E27FC236}">
                  <a16:creationId xmlns:a16="http://schemas.microsoft.com/office/drawing/2014/main" id="{52DE6125-7CB8-CAE7-6598-C5A47FDF2AD6}"/>
                </a:ext>
              </a:extLst>
            </p:cNvPr>
            <p:cNvSpPr>
              <a:spLocks noGrp="1" noRot="1" noMove="1" noResize="1" noEditPoints="1" noAdjustHandles="1" noChangeArrowheads="1" noChangeShapeType="1"/>
            </p:cNvSpPr>
            <p:nvPr userDrawn="1"/>
          </p:nvSpPr>
          <p:spPr>
            <a:xfrm>
              <a:off x="2210625"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26" name="Rectangle 225">
              <a:extLst>
                <a:ext uri="{FF2B5EF4-FFF2-40B4-BE49-F238E27FC236}">
                  <a16:creationId xmlns:a16="http://schemas.microsoft.com/office/drawing/2014/main" id="{6BC92D12-64E4-1931-D68A-7EF6AB165730}"/>
                </a:ext>
              </a:extLst>
            </p:cNvPr>
            <p:cNvSpPr>
              <a:spLocks noGrp="1" noRot="1" noMove="1" noResize="1" noEditPoints="1" noAdjustHandles="1" noChangeArrowheads="1" noChangeShapeType="1"/>
            </p:cNvSpPr>
            <p:nvPr userDrawn="1"/>
          </p:nvSpPr>
          <p:spPr>
            <a:xfrm>
              <a:off x="3040506"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27" name="Rectangle 226">
              <a:extLst>
                <a:ext uri="{FF2B5EF4-FFF2-40B4-BE49-F238E27FC236}">
                  <a16:creationId xmlns:a16="http://schemas.microsoft.com/office/drawing/2014/main" id="{0A640D9D-885D-2B74-AC79-04431E07CE33}"/>
                </a:ext>
              </a:extLst>
            </p:cNvPr>
            <p:cNvSpPr>
              <a:spLocks noGrp="1" noRot="1" noMove="1" noResize="1" noEditPoints="1" noAdjustHandles="1" noChangeArrowheads="1" noChangeShapeType="1"/>
            </p:cNvSpPr>
            <p:nvPr userDrawn="1"/>
          </p:nvSpPr>
          <p:spPr>
            <a:xfrm>
              <a:off x="3870387"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28" name="Rectangle 227">
              <a:extLst>
                <a:ext uri="{FF2B5EF4-FFF2-40B4-BE49-F238E27FC236}">
                  <a16:creationId xmlns:a16="http://schemas.microsoft.com/office/drawing/2014/main" id="{AAD5E7D5-1A53-396F-3B39-A7968E828533}"/>
                </a:ext>
              </a:extLst>
            </p:cNvPr>
            <p:cNvSpPr>
              <a:spLocks noGrp="1" noRot="1" noMove="1" noResize="1" noEditPoints="1" noAdjustHandles="1" noChangeArrowheads="1" noChangeShapeType="1"/>
            </p:cNvSpPr>
            <p:nvPr userDrawn="1"/>
          </p:nvSpPr>
          <p:spPr>
            <a:xfrm>
              <a:off x="4700268"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29" name="Rectangle 228">
              <a:extLst>
                <a:ext uri="{FF2B5EF4-FFF2-40B4-BE49-F238E27FC236}">
                  <a16:creationId xmlns:a16="http://schemas.microsoft.com/office/drawing/2014/main" id="{0C0A950A-2260-AD2F-8E7A-5CEF6E9EEFF6}"/>
                </a:ext>
              </a:extLst>
            </p:cNvPr>
            <p:cNvSpPr>
              <a:spLocks noGrp="1" noRot="1" noMove="1" noResize="1" noEditPoints="1" noAdjustHandles="1" noChangeArrowheads="1" noChangeShapeType="1"/>
            </p:cNvSpPr>
            <p:nvPr userDrawn="1"/>
          </p:nvSpPr>
          <p:spPr>
            <a:xfrm>
              <a:off x="5530149"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30" name="Rectangle 229">
              <a:extLst>
                <a:ext uri="{FF2B5EF4-FFF2-40B4-BE49-F238E27FC236}">
                  <a16:creationId xmlns:a16="http://schemas.microsoft.com/office/drawing/2014/main" id="{FE59E702-036E-509C-3423-F19BA822357F}"/>
                </a:ext>
              </a:extLst>
            </p:cNvPr>
            <p:cNvSpPr>
              <a:spLocks noGrp="1" noRot="1" noMove="1" noResize="1" noEditPoints="1" noAdjustHandles="1" noChangeArrowheads="1" noChangeShapeType="1"/>
            </p:cNvSpPr>
            <p:nvPr userDrawn="1"/>
          </p:nvSpPr>
          <p:spPr>
            <a:xfrm>
              <a:off x="6360030"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31" name="Rectangle 230">
              <a:extLst>
                <a:ext uri="{FF2B5EF4-FFF2-40B4-BE49-F238E27FC236}">
                  <a16:creationId xmlns:a16="http://schemas.microsoft.com/office/drawing/2014/main" id="{D8BAF2A9-041F-6EE6-DB76-10EBC4A37E98}"/>
                </a:ext>
              </a:extLst>
            </p:cNvPr>
            <p:cNvSpPr>
              <a:spLocks noGrp="1" noRot="1" noMove="1" noResize="1" noEditPoints="1" noAdjustHandles="1" noChangeArrowheads="1" noChangeShapeType="1"/>
            </p:cNvSpPr>
            <p:nvPr userDrawn="1"/>
          </p:nvSpPr>
          <p:spPr>
            <a:xfrm>
              <a:off x="7189390"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32" name="Rectangle 231">
              <a:extLst>
                <a:ext uri="{FF2B5EF4-FFF2-40B4-BE49-F238E27FC236}">
                  <a16:creationId xmlns:a16="http://schemas.microsoft.com/office/drawing/2014/main" id="{C410F055-E471-C4CF-74D3-E0C366D52706}"/>
                </a:ext>
              </a:extLst>
            </p:cNvPr>
            <p:cNvSpPr>
              <a:spLocks noGrp="1" noRot="1" noMove="1" noResize="1" noEditPoints="1" noAdjustHandles="1" noChangeArrowheads="1" noChangeShapeType="1"/>
            </p:cNvSpPr>
            <p:nvPr userDrawn="1"/>
          </p:nvSpPr>
          <p:spPr>
            <a:xfrm>
              <a:off x="8019271"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33" name="Rectangle 232">
              <a:extLst>
                <a:ext uri="{FF2B5EF4-FFF2-40B4-BE49-F238E27FC236}">
                  <a16:creationId xmlns:a16="http://schemas.microsoft.com/office/drawing/2014/main" id="{EB833A0E-CE30-54B9-6194-454EB21C5984}"/>
                </a:ext>
              </a:extLst>
            </p:cNvPr>
            <p:cNvSpPr>
              <a:spLocks noGrp="1" noRot="1" noMove="1" noResize="1" noEditPoints="1" noAdjustHandles="1" noChangeArrowheads="1" noChangeShapeType="1"/>
            </p:cNvSpPr>
            <p:nvPr userDrawn="1"/>
          </p:nvSpPr>
          <p:spPr>
            <a:xfrm>
              <a:off x="8849152"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34" name="Rectangle 233">
              <a:extLst>
                <a:ext uri="{FF2B5EF4-FFF2-40B4-BE49-F238E27FC236}">
                  <a16:creationId xmlns:a16="http://schemas.microsoft.com/office/drawing/2014/main" id="{EDEFA317-684B-D57B-70BD-632BC65F9321}"/>
                </a:ext>
              </a:extLst>
            </p:cNvPr>
            <p:cNvSpPr>
              <a:spLocks noGrp="1" noRot="1" noMove="1" noResize="1" noEditPoints="1" noAdjustHandles="1" noChangeArrowheads="1" noChangeShapeType="1"/>
            </p:cNvSpPr>
            <p:nvPr userDrawn="1"/>
          </p:nvSpPr>
          <p:spPr>
            <a:xfrm>
              <a:off x="9679033"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35" name="Rectangle 234">
              <a:extLst>
                <a:ext uri="{FF2B5EF4-FFF2-40B4-BE49-F238E27FC236}">
                  <a16:creationId xmlns:a16="http://schemas.microsoft.com/office/drawing/2014/main" id="{61A1CAEF-A86D-9BFD-1379-5A85321F139D}"/>
                </a:ext>
              </a:extLst>
            </p:cNvPr>
            <p:cNvSpPr>
              <a:spLocks noGrp="1" noRot="1" noMove="1" noResize="1" noEditPoints="1" noAdjustHandles="1" noChangeArrowheads="1" noChangeShapeType="1"/>
            </p:cNvSpPr>
            <p:nvPr userDrawn="1"/>
          </p:nvSpPr>
          <p:spPr>
            <a:xfrm>
              <a:off x="550863"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36" name="Rectangle 235">
              <a:extLst>
                <a:ext uri="{FF2B5EF4-FFF2-40B4-BE49-F238E27FC236}">
                  <a16:creationId xmlns:a16="http://schemas.microsoft.com/office/drawing/2014/main" id="{B0282FCF-29D6-3258-E05D-A56FA5B2ACA7}"/>
                </a:ext>
              </a:extLst>
            </p:cNvPr>
            <p:cNvSpPr>
              <a:spLocks noGrp="1" noRot="1" noMove="1" noResize="1" noEditPoints="1" noAdjustHandles="1" noChangeArrowheads="1" noChangeShapeType="1"/>
            </p:cNvSpPr>
            <p:nvPr userDrawn="1"/>
          </p:nvSpPr>
          <p:spPr>
            <a:xfrm>
              <a:off x="1380744"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37" name="Rectangle 236">
              <a:extLst>
                <a:ext uri="{FF2B5EF4-FFF2-40B4-BE49-F238E27FC236}">
                  <a16:creationId xmlns:a16="http://schemas.microsoft.com/office/drawing/2014/main" id="{7DF3917B-128F-8FBE-7352-238ACEBCE359}"/>
                </a:ext>
              </a:extLst>
            </p:cNvPr>
            <p:cNvSpPr>
              <a:spLocks noGrp="1" noRot="1" noMove="1" noResize="1" noEditPoints="1" noAdjustHandles="1" noChangeArrowheads="1" noChangeShapeType="1"/>
            </p:cNvSpPr>
            <p:nvPr userDrawn="1"/>
          </p:nvSpPr>
          <p:spPr>
            <a:xfrm>
              <a:off x="2210625"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38" name="Rectangle 237">
              <a:extLst>
                <a:ext uri="{FF2B5EF4-FFF2-40B4-BE49-F238E27FC236}">
                  <a16:creationId xmlns:a16="http://schemas.microsoft.com/office/drawing/2014/main" id="{98C9D4AB-1ABE-5C4E-7D77-8DD7007C9886}"/>
                </a:ext>
              </a:extLst>
            </p:cNvPr>
            <p:cNvSpPr>
              <a:spLocks noGrp="1" noRot="1" noMove="1" noResize="1" noEditPoints="1" noAdjustHandles="1" noChangeArrowheads="1" noChangeShapeType="1"/>
            </p:cNvSpPr>
            <p:nvPr userDrawn="1"/>
          </p:nvSpPr>
          <p:spPr>
            <a:xfrm>
              <a:off x="3040506"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39" name="Rectangle 238">
              <a:extLst>
                <a:ext uri="{FF2B5EF4-FFF2-40B4-BE49-F238E27FC236}">
                  <a16:creationId xmlns:a16="http://schemas.microsoft.com/office/drawing/2014/main" id="{8F649420-773F-29B1-AA3C-0054F8FFF618}"/>
                </a:ext>
              </a:extLst>
            </p:cNvPr>
            <p:cNvSpPr>
              <a:spLocks noGrp="1" noRot="1" noMove="1" noResize="1" noEditPoints="1" noAdjustHandles="1" noChangeArrowheads="1" noChangeShapeType="1"/>
            </p:cNvSpPr>
            <p:nvPr userDrawn="1"/>
          </p:nvSpPr>
          <p:spPr>
            <a:xfrm>
              <a:off x="3870387"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40" name="Rectangle 239">
              <a:extLst>
                <a:ext uri="{FF2B5EF4-FFF2-40B4-BE49-F238E27FC236}">
                  <a16:creationId xmlns:a16="http://schemas.microsoft.com/office/drawing/2014/main" id="{F4186310-910B-B1FE-04A6-0F689DE05435}"/>
                </a:ext>
              </a:extLst>
            </p:cNvPr>
            <p:cNvSpPr>
              <a:spLocks noGrp="1" noRot="1" noMove="1" noResize="1" noEditPoints="1" noAdjustHandles="1" noChangeArrowheads="1" noChangeShapeType="1"/>
            </p:cNvSpPr>
            <p:nvPr userDrawn="1"/>
          </p:nvSpPr>
          <p:spPr>
            <a:xfrm>
              <a:off x="4700268"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41" name="Rectangle 240">
              <a:extLst>
                <a:ext uri="{FF2B5EF4-FFF2-40B4-BE49-F238E27FC236}">
                  <a16:creationId xmlns:a16="http://schemas.microsoft.com/office/drawing/2014/main" id="{04A6F5BB-74F9-64BD-AC93-1D4DFF1AD8C4}"/>
                </a:ext>
              </a:extLst>
            </p:cNvPr>
            <p:cNvSpPr>
              <a:spLocks noGrp="1" noRot="1" noMove="1" noResize="1" noEditPoints="1" noAdjustHandles="1" noChangeArrowheads="1" noChangeShapeType="1"/>
            </p:cNvSpPr>
            <p:nvPr userDrawn="1"/>
          </p:nvSpPr>
          <p:spPr>
            <a:xfrm>
              <a:off x="5530149"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42" name="Rectangle 241">
              <a:extLst>
                <a:ext uri="{FF2B5EF4-FFF2-40B4-BE49-F238E27FC236}">
                  <a16:creationId xmlns:a16="http://schemas.microsoft.com/office/drawing/2014/main" id="{7D592AE4-4927-3BEC-492F-2BCDF6E4991A}"/>
                </a:ext>
              </a:extLst>
            </p:cNvPr>
            <p:cNvSpPr>
              <a:spLocks noGrp="1" noRot="1" noMove="1" noResize="1" noEditPoints="1" noAdjustHandles="1" noChangeArrowheads="1" noChangeShapeType="1"/>
            </p:cNvSpPr>
            <p:nvPr userDrawn="1"/>
          </p:nvSpPr>
          <p:spPr>
            <a:xfrm>
              <a:off x="6360030"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43" name="Rectangle 242">
              <a:extLst>
                <a:ext uri="{FF2B5EF4-FFF2-40B4-BE49-F238E27FC236}">
                  <a16:creationId xmlns:a16="http://schemas.microsoft.com/office/drawing/2014/main" id="{001CD22F-7231-A437-3BA7-AFC41D31987E}"/>
                </a:ext>
              </a:extLst>
            </p:cNvPr>
            <p:cNvSpPr>
              <a:spLocks noGrp="1" noRot="1" noMove="1" noResize="1" noEditPoints="1" noAdjustHandles="1" noChangeArrowheads="1" noChangeShapeType="1"/>
            </p:cNvSpPr>
            <p:nvPr userDrawn="1"/>
          </p:nvSpPr>
          <p:spPr>
            <a:xfrm>
              <a:off x="7189390"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44" name="Rectangle 243">
              <a:extLst>
                <a:ext uri="{FF2B5EF4-FFF2-40B4-BE49-F238E27FC236}">
                  <a16:creationId xmlns:a16="http://schemas.microsoft.com/office/drawing/2014/main" id="{A25747FF-9708-3A7C-A4BD-9B552466173D}"/>
                </a:ext>
              </a:extLst>
            </p:cNvPr>
            <p:cNvSpPr>
              <a:spLocks noGrp="1" noRot="1" noMove="1" noResize="1" noEditPoints="1" noAdjustHandles="1" noChangeArrowheads="1" noChangeShapeType="1"/>
            </p:cNvSpPr>
            <p:nvPr userDrawn="1"/>
          </p:nvSpPr>
          <p:spPr>
            <a:xfrm>
              <a:off x="8019271"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45" name="Rectangle 244">
              <a:extLst>
                <a:ext uri="{FF2B5EF4-FFF2-40B4-BE49-F238E27FC236}">
                  <a16:creationId xmlns:a16="http://schemas.microsoft.com/office/drawing/2014/main" id="{4F0C41AC-16ED-83F3-AB02-0F00F2729623}"/>
                </a:ext>
              </a:extLst>
            </p:cNvPr>
            <p:cNvSpPr>
              <a:spLocks noGrp="1" noRot="1" noMove="1" noResize="1" noEditPoints="1" noAdjustHandles="1" noChangeArrowheads="1" noChangeShapeType="1"/>
            </p:cNvSpPr>
            <p:nvPr userDrawn="1"/>
          </p:nvSpPr>
          <p:spPr>
            <a:xfrm>
              <a:off x="8849152"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46" name="Rectangle 245">
              <a:extLst>
                <a:ext uri="{FF2B5EF4-FFF2-40B4-BE49-F238E27FC236}">
                  <a16:creationId xmlns:a16="http://schemas.microsoft.com/office/drawing/2014/main" id="{8BE43C14-3B22-9306-D887-3A3FAA99F759}"/>
                </a:ext>
              </a:extLst>
            </p:cNvPr>
            <p:cNvSpPr>
              <a:spLocks noGrp="1" noRot="1" noMove="1" noResize="1" noEditPoints="1" noAdjustHandles="1" noChangeArrowheads="1" noChangeShapeType="1"/>
            </p:cNvSpPr>
            <p:nvPr userDrawn="1"/>
          </p:nvSpPr>
          <p:spPr>
            <a:xfrm>
              <a:off x="9679033"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47" name="Rectangle 246">
              <a:extLst>
                <a:ext uri="{FF2B5EF4-FFF2-40B4-BE49-F238E27FC236}">
                  <a16:creationId xmlns:a16="http://schemas.microsoft.com/office/drawing/2014/main" id="{71D44B10-5794-F953-2905-A64D0B893B1D}"/>
                </a:ext>
              </a:extLst>
            </p:cNvPr>
            <p:cNvSpPr>
              <a:spLocks noGrp="1" noRot="1" noMove="1" noResize="1" noEditPoints="1" noAdjustHandles="1" noChangeArrowheads="1" noChangeShapeType="1"/>
            </p:cNvSpPr>
            <p:nvPr userDrawn="1"/>
          </p:nvSpPr>
          <p:spPr>
            <a:xfrm>
              <a:off x="550863"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48" name="Rectangle 247">
              <a:extLst>
                <a:ext uri="{FF2B5EF4-FFF2-40B4-BE49-F238E27FC236}">
                  <a16:creationId xmlns:a16="http://schemas.microsoft.com/office/drawing/2014/main" id="{6DF200C2-D404-155D-DB2B-70ED7DFBEC82}"/>
                </a:ext>
              </a:extLst>
            </p:cNvPr>
            <p:cNvSpPr>
              <a:spLocks noGrp="1" noRot="1" noMove="1" noResize="1" noEditPoints="1" noAdjustHandles="1" noChangeArrowheads="1" noChangeShapeType="1"/>
            </p:cNvSpPr>
            <p:nvPr userDrawn="1"/>
          </p:nvSpPr>
          <p:spPr>
            <a:xfrm>
              <a:off x="1380744"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49" name="Rectangle 248">
              <a:extLst>
                <a:ext uri="{FF2B5EF4-FFF2-40B4-BE49-F238E27FC236}">
                  <a16:creationId xmlns:a16="http://schemas.microsoft.com/office/drawing/2014/main" id="{CAA230CE-98D0-6544-F22C-296286A2E958}"/>
                </a:ext>
              </a:extLst>
            </p:cNvPr>
            <p:cNvSpPr>
              <a:spLocks noGrp="1" noRot="1" noMove="1" noResize="1" noEditPoints="1" noAdjustHandles="1" noChangeArrowheads="1" noChangeShapeType="1"/>
            </p:cNvSpPr>
            <p:nvPr userDrawn="1"/>
          </p:nvSpPr>
          <p:spPr>
            <a:xfrm>
              <a:off x="2210625"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50" name="Rectangle 249">
              <a:extLst>
                <a:ext uri="{FF2B5EF4-FFF2-40B4-BE49-F238E27FC236}">
                  <a16:creationId xmlns:a16="http://schemas.microsoft.com/office/drawing/2014/main" id="{2DD72533-1E7F-E3F0-FBC8-F93052884599}"/>
                </a:ext>
              </a:extLst>
            </p:cNvPr>
            <p:cNvSpPr>
              <a:spLocks noGrp="1" noRot="1" noMove="1" noResize="1" noEditPoints="1" noAdjustHandles="1" noChangeArrowheads="1" noChangeShapeType="1"/>
            </p:cNvSpPr>
            <p:nvPr userDrawn="1"/>
          </p:nvSpPr>
          <p:spPr>
            <a:xfrm>
              <a:off x="3040506"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51" name="Rectangle 250">
              <a:extLst>
                <a:ext uri="{FF2B5EF4-FFF2-40B4-BE49-F238E27FC236}">
                  <a16:creationId xmlns:a16="http://schemas.microsoft.com/office/drawing/2014/main" id="{F2D35762-347D-2504-83E4-C63C8B67B421}"/>
                </a:ext>
              </a:extLst>
            </p:cNvPr>
            <p:cNvSpPr>
              <a:spLocks noGrp="1" noRot="1" noMove="1" noResize="1" noEditPoints="1" noAdjustHandles="1" noChangeArrowheads="1" noChangeShapeType="1"/>
            </p:cNvSpPr>
            <p:nvPr userDrawn="1"/>
          </p:nvSpPr>
          <p:spPr>
            <a:xfrm>
              <a:off x="3870387"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52" name="Rectangle 251">
              <a:extLst>
                <a:ext uri="{FF2B5EF4-FFF2-40B4-BE49-F238E27FC236}">
                  <a16:creationId xmlns:a16="http://schemas.microsoft.com/office/drawing/2014/main" id="{17663267-1EF4-A0C1-0EEB-0B521DB80914}"/>
                </a:ext>
              </a:extLst>
            </p:cNvPr>
            <p:cNvSpPr>
              <a:spLocks noGrp="1" noRot="1" noMove="1" noResize="1" noEditPoints="1" noAdjustHandles="1" noChangeArrowheads="1" noChangeShapeType="1"/>
            </p:cNvSpPr>
            <p:nvPr userDrawn="1"/>
          </p:nvSpPr>
          <p:spPr>
            <a:xfrm>
              <a:off x="4700268"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53" name="Rectangle 252">
              <a:extLst>
                <a:ext uri="{FF2B5EF4-FFF2-40B4-BE49-F238E27FC236}">
                  <a16:creationId xmlns:a16="http://schemas.microsoft.com/office/drawing/2014/main" id="{82D91F84-2020-390D-E9A2-0762469E43C6}"/>
                </a:ext>
              </a:extLst>
            </p:cNvPr>
            <p:cNvSpPr>
              <a:spLocks noGrp="1" noRot="1" noMove="1" noResize="1" noEditPoints="1" noAdjustHandles="1" noChangeArrowheads="1" noChangeShapeType="1"/>
            </p:cNvSpPr>
            <p:nvPr userDrawn="1"/>
          </p:nvSpPr>
          <p:spPr>
            <a:xfrm>
              <a:off x="5530149"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54" name="Rectangle 253">
              <a:extLst>
                <a:ext uri="{FF2B5EF4-FFF2-40B4-BE49-F238E27FC236}">
                  <a16:creationId xmlns:a16="http://schemas.microsoft.com/office/drawing/2014/main" id="{2C41FD62-CB56-09F0-1283-EB31ED3929B6}"/>
                </a:ext>
              </a:extLst>
            </p:cNvPr>
            <p:cNvSpPr>
              <a:spLocks noGrp="1" noRot="1" noMove="1" noResize="1" noEditPoints="1" noAdjustHandles="1" noChangeArrowheads="1" noChangeShapeType="1"/>
            </p:cNvSpPr>
            <p:nvPr userDrawn="1"/>
          </p:nvSpPr>
          <p:spPr>
            <a:xfrm>
              <a:off x="6360030"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55" name="Rectangle 254">
              <a:extLst>
                <a:ext uri="{FF2B5EF4-FFF2-40B4-BE49-F238E27FC236}">
                  <a16:creationId xmlns:a16="http://schemas.microsoft.com/office/drawing/2014/main" id="{E11FF9A1-8229-30CC-180D-0A939F0D45DA}"/>
                </a:ext>
              </a:extLst>
            </p:cNvPr>
            <p:cNvSpPr>
              <a:spLocks noGrp="1" noRot="1" noMove="1" noResize="1" noEditPoints="1" noAdjustHandles="1" noChangeArrowheads="1" noChangeShapeType="1"/>
            </p:cNvSpPr>
            <p:nvPr userDrawn="1"/>
          </p:nvSpPr>
          <p:spPr>
            <a:xfrm>
              <a:off x="7189390"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56" name="Rectangle 255">
              <a:extLst>
                <a:ext uri="{FF2B5EF4-FFF2-40B4-BE49-F238E27FC236}">
                  <a16:creationId xmlns:a16="http://schemas.microsoft.com/office/drawing/2014/main" id="{10977589-BB55-D669-DDC0-355372ADEC96}"/>
                </a:ext>
              </a:extLst>
            </p:cNvPr>
            <p:cNvSpPr>
              <a:spLocks noGrp="1" noRot="1" noMove="1" noResize="1" noEditPoints="1" noAdjustHandles="1" noChangeArrowheads="1" noChangeShapeType="1"/>
            </p:cNvSpPr>
            <p:nvPr userDrawn="1"/>
          </p:nvSpPr>
          <p:spPr>
            <a:xfrm>
              <a:off x="8019271"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57" name="Rectangle 256">
              <a:extLst>
                <a:ext uri="{FF2B5EF4-FFF2-40B4-BE49-F238E27FC236}">
                  <a16:creationId xmlns:a16="http://schemas.microsoft.com/office/drawing/2014/main" id="{8B11821D-4031-930E-4571-3D2129A7E8FA}"/>
                </a:ext>
              </a:extLst>
            </p:cNvPr>
            <p:cNvSpPr>
              <a:spLocks noGrp="1" noRot="1" noMove="1" noResize="1" noEditPoints="1" noAdjustHandles="1" noChangeArrowheads="1" noChangeShapeType="1"/>
            </p:cNvSpPr>
            <p:nvPr userDrawn="1"/>
          </p:nvSpPr>
          <p:spPr>
            <a:xfrm>
              <a:off x="8849152"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58" name="Rectangle 257">
              <a:extLst>
                <a:ext uri="{FF2B5EF4-FFF2-40B4-BE49-F238E27FC236}">
                  <a16:creationId xmlns:a16="http://schemas.microsoft.com/office/drawing/2014/main" id="{D5B68D48-25B4-FB66-E31A-F9AFE83108E7}"/>
                </a:ext>
              </a:extLst>
            </p:cNvPr>
            <p:cNvSpPr>
              <a:spLocks noGrp="1" noRot="1" noMove="1" noResize="1" noEditPoints="1" noAdjustHandles="1" noChangeArrowheads="1" noChangeShapeType="1"/>
            </p:cNvSpPr>
            <p:nvPr userDrawn="1"/>
          </p:nvSpPr>
          <p:spPr>
            <a:xfrm>
              <a:off x="9679033"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59" name="Rectangle 258">
              <a:extLst>
                <a:ext uri="{FF2B5EF4-FFF2-40B4-BE49-F238E27FC236}">
                  <a16:creationId xmlns:a16="http://schemas.microsoft.com/office/drawing/2014/main" id="{0905D6E9-A8BF-F338-3717-79990F3D5CA4}"/>
                </a:ext>
              </a:extLst>
            </p:cNvPr>
            <p:cNvSpPr>
              <a:spLocks noGrp="1" noRot="1" noMove="1" noResize="1" noEditPoints="1" noAdjustHandles="1" noChangeArrowheads="1" noChangeShapeType="1"/>
            </p:cNvSpPr>
            <p:nvPr userDrawn="1"/>
          </p:nvSpPr>
          <p:spPr>
            <a:xfrm>
              <a:off x="550863"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60" name="Rectangle 259">
              <a:extLst>
                <a:ext uri="{FF2B5EF4-FFF2-40B4-BE49-F238E27FC236}">
                  <a16:creationId xmlns:a16="http://schemas.microsoft.com/office/drawing/2014/main" id="{26392015-E260-8720-DD53-7D9AE9342AD8}"/>
                </a:ext>
              </a:extLst>
            </p:cNvPr>
            <p:cNvSpPr>
              <a:spLocks noGrp="1" noRot="1" noMove="1" noResize="1" noEditPoints="1" noAdjustHandles="1" noChangeArrowheads="1" noChangeShapeType="1"/>
            </p:cNvSpPr>
            <p:nvPr userDrawn="1"/>
          </p:nvSpPr>
          <p:spPr>
            <a:xfrm>
              <a:off x="1380744"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61" name="Rectangle 260">
              <a:extLst>
                <a:ext uri="{FF2B5EF4-FFF2-40B4-BE49-F238E27FC236}">
                  <a16:creationId xmlns:a16="http://schemas.microsoft.com/office/drawing/2014/main" id="{4C8EAD03-F4EE-0CEA-F48E-470E9E374C29}"/>
                </a:ext>
              </a:extLst>
            </p:cNvPr>
            <p:cNvSpPr>
              <a:spLocks noGrp="1" noRot="1" noMove="1" noResize="1" noEditPoints="1" noAdjustHandles="1" noChangeArrowheads="1" noChangeShapeType="1"/>
            </p:cNvSpPr>
            <p:nvPr userDrawn="1"/>
          </p:nvSpPr>
          <p:spPr>
            <a:xfrm>
              <a:off x="2210625"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62" name="Rectangle 261">
              <a:extLst>
                <a:ext uri="{FF2B5EF4-FFF2-40B4-BE49-F238E27FC236}">
                  <a16:creationId xmlns:a16="http://schemas.microsoft.com/office/drawing/2014/main" id="{2CC88048-05E0-71C1-2769-80CAEA75BA0D}"/>
                </a:ext>
              </a:extLst>
            </p:cNvPr>
            <p:cNvSpPr>
              <a:spLocks noGrp="1" noRot="1" noMove="1" noResize="1" noEditPoints="1" noAdjustHandles="1" noChangeArrowheads="1" noChangeShapeType="1"/>
            </p:cNvSpPr>
            <p:nvPr userDrawn="1"/>
          </p:nvSpPr>
          <p:spPr>
            <a:xfrm>
              <a:off x="3040506"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63" name="Rectangle 262">
              <a:extLst>
                <a:ext uri="{FF2B5EF4-FFF2-40B4-BE49-F238E27FC236}">
                  <a16:creationId xmlns:a16="http://schemas.microsoft.com/office/drawing/2014/main" id="{90154FF0-E159-6521-5809-83D361577F71}"/>
                </a:ext>
              </a:extLst>
            </p:cNvPr>
            <p:cNvSpPr>
              <a:spLocks noGrp="1" noRot="1" noMove="1" noResize="1" noEditPoints="1" noAdjustHandles="1" noChangeArrowheads="1" noChangeShapeType="1"/>
            </p:cNvSpPr>
            <p:nvPr userDrawn="1"/>
          </p:nvSpPr>
          <p:spPr>
            <a:xfrm>
              <a:off x="3870387"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64" name="Rectangle 263">
              <a:extLst>
                <a:ext uri="{FF2B5EF4-FFF2-40B4-BE49-F238E27FC236}">
                  <a16:creationId xmlns:a16="http://schemas.microsoft.com/office/drawing/2014/main" id="{F8CFD524-2D6F-07F5-3DB0-5D68D033AE6E}"/>
                </a:ext>
              </a:extLst>
            </p:cNvPr>
            <p:cNvSpPr>
              <a:spLocks noGrp="1" noRot="1" noMove="1" noResize="1" noEditPoints="1" noAdjustHandles="1" noChangeArrowheads="1" noChangeShapeType="1"/>
            </p:cNvSpPr>
            <p:nvPr userDrawn="1"/>
          </p:nvSpPr>
          <p:spPr>
            <a:xfrm>
              <a:off x="4700268"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65" name="Rectangle 264">
              <a:extLst>
                <a:ext uri="{FF2B5EF4-FFF2-40B4-BE49-F238E27FC236}">
                  <a16:creationId xmlns:a16="http://schemas.microsoft.com/office/drawing/2014/main" id="{0810053B-76AA-15EB-5EFD-33456963A1B3}"/>
                </a:ext>
              </a:extLst>
            </p:cNvPr>
            <p:cNvSpPr>
              <a:spLocks noGrp="1" noRot="1" noMove="1" noResize="1" noEditPoints="1" noAdjustHandles="1" noChangeArrowheads="1" noChangeShapeType="1"/>
            </p:cNvSpPr>
            <p:nvPr userDrawn="1"/>
          </p:nvSpPr>
          <p:spPr>
            <a:xfrm>
              <a:off x="5530149"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66" name="Rectangle 265">
              <a:extLst>
                <a:ext uri="{FF2B5EF4-FFF2-40B4-BE49-F238E27FC236}">
                  <a16:creationId xmlns:a16="http://schemas.microsoft.com/office/drawing/2014/main" id="{CE453DEF-F8CB-0A67-2636-475856A1FED0}"/>
                </a:ext>
              </a:extLst>
            </p:cNvPr>
            <p:cNvSpPr>
              <a:spLocks noGrp="1" noRot="1" noMove="1" noResize="1" noEditPoints="1" noAdjustHandles="1" noChangeArrowheads="1" noChangeShapeType="1"/>
            </p:cNvSpPr>
            <p:nvPr userDrawn="1"/>
          </p:nvSpPr>
          <p:spPr>
            <a:xfrm>
              <a:off x="6360030"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67" name="Rectangle 266">
              <a:extLst>
                <a:ext uri="{FF2B5EF4-FFF2-40B4-BE49-F238E27FC236}">
                  <a16:creationId xmlns:a16="http://schemas.microsoft.com/office/drawing/2014/main" id="{8C7DC0F4-9BDF-D3D5-7A09-B1AFCD3E3DD1}"/>
                </a:ext>
              </a:extLst>
            </p:cNvPr>
            <p:cNvSpPr>
              <a:spLocks noGrp="1" noRot="1" noMove="1" noResize="1" noEditPoints="1" noAdjustHandles="1" noChangeArrowheads="1" noChangeShapeType="1"/>
            </p:cNvSpPr>
            <p:nvPr userDrawn="1"/>
          </p:nvSpPr>
          <p:spPr>
            <a:xfrm>
              <a:off x="7189390"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68" name="Rectangle 267">
              <a:extLst>
                <a:ext uri="{FF2B5EF4-FFF2-40B4-BE49-F238E27FC236}">
                  <a16:creationId xmlns:a16="http://schemas.microsoft.com/office/drawing/2014/main" id="{A94F5C9F-F0B3-5566-8AF1-348DC19C78C9}"/>
                </a:ext>
              </a:extLst>
            </p:cNvPr>
            <p:cNvSpPr>
              <a:spLocks noGrp="1" noRot="1" noMove="1" noResize="1" noEditPoints="1" noAdjustHandles="1" noChangeArrowheads="1" noChangeShapeType="1"/>
            </p:cNvSpPr>
            <p:nvPr userDrawn="1"/>
          </p:nvSpPr>
          <p:spPr>
            <a:xfrm>
              <a:off x="8019271"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69" name="Rectangle 268">
              <a:extLst>
                <a:ext uri="{FF2B5EF4-FFF2-40B4-BE49-F238E27FC236}">
                  <a16:creationId xmlns:a16="http://schemas.microsoft.com/office/drawing/2014/main" id="{9684F7F3-962B-7E2A-2B62-0E413CDF401D}"/>
                </a:ext>
              </a:extLst>
            </p:cNvPr>
            <p:cNvSpPr>
              <a:spLocks noGrp="1" noRot="1" noMove="1" noResize="1" noEditPoints="1" noAdjustHandles="1" noChangeArrowheads="1" noChangeShapeType="1"/>
            </p:cNvSpPr>
            <p:nvPr userDrawn="1"/>
          </p:nvSpPr>
          <p:spPr>
            <a:xfrm>
              <a:off x="8849152"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70" name="Rectangle 269">
              <a:extLst>
                <a:ext uri="{FF2B5EF4-FFF2-40B4-BE49-F238E27FC236}">
                  <a16:creationId xmlns:a16="http://schemas.microsoft.com/office/drawing/2014/main" id="{01F59E92-4648-AE86-2A62-248888B5B377}"/>
                </a:ext>
              </a:extLst>
            </p:cNvPr>
            <p:cNvSpPr>
              <a:spLocks noGrp="1" noRot="1" noMove="1" noResize="1" noEditPoints="1" noAdjustHandles="1" noChangeArrowheads="1" noChangeShapeType="1"/>
            </p:cNvSpPr>
            <p:nvPr userDrawn="1"/>
          </p:nvSpPr>
          <p:spPr>
            <a:xfrm>
              <a:off x="9679033"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71" name="Rectangle 270">
              <a:extLst>
                <a:ext uri="{FF2B5EF4-FFF2-40B4-BE49-F238E27FC236}">
                  <a16:creationId xmlns:a16="http://schemas.microsoft.com/office/drawing/2014/main" id="{F0121BF1-266A-40D8-6B0B-768391CE2183}"/>
                </a:ext>
              </a:extLst>
            </p:cNvPr>
            <p:cNvSpPr>
              <a:spLocks noGrp="1" noRot="1" noMove="1" noResize="1" noEditPoints="1" noAdjustHandles="1" noChangeArrowheads="1" noChangeShapeType="1"/>
            </p:cNvSpPr>
            <p:nvPr userDrawn="1"/>
          </p:nvSpPr>
          <p:spPr>
            <a:xfrm>
              <a:off x="550863"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72" name="Rectangle 271">
              <a:extLst>
                <a:ext uri="{FF2B5EF4-FFF2-40B4-BE49-F238E27FC236}">
                  <a16:creationId xmlns:a16="http://schemas.microsoft.com/office/drawing/2014/main" id="{2D91AA7C-36D2-781B-4DA9-71CD0E746EC3}"/>
                </a:ext>
              </a:extLst>
            </p:cNvPr>
            <p:cNvSpPr>
              <a:spLocks noGrp="1" noRot="1" noMove="1" noResize="1" noEditPoints="1" noAdjustHandles="1" noChangeArrowheads="1" noChangeShapeType="1"/>
            </p:cNvSpPr>
            <p:nvPr userDrawn="1"/>
          </p:nvSpPr>
          <p:spPr>
            <a:xfrm>
              <a:off x="1380744"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73" name="Rectangle 272">
              <a:extLst>
                <a:ext uri="{FF2B5EF4-FFF2-40B4-BE49-F238E27FC236}">
                  <a16:creationId xmlns:a16="http://schemas.microsoft.com/office/drawing/2014/main" id="{C8ADA6F4-98F1-AED6-EEE1-3FCB0CC0BA21}"/>
                </a:ext>
              </a:extLst>
            </p:cNvPr>
            <p:cNvSpPr>
              <a:spLocks noGrp="1" noRot="1" noMove="1" noResize="1" noEditPoints="1" noAdjustHandles="1" noChangeArrowheads="1" noChangeShapeType="1"/>
            </p:cNvSpPr>
            <p:nvPr userDrawn="1"/>
          </p:nvSpPr>
          <p:spPr>
            <a:xfrm>
              <a:off x="2210625"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74" name="Rectangle 273">
              <a:extLst>
                <a:ext uri="{FF2B5EF4-FFF2-40B4-BE49-F238E27FC236}">
                  <a16:creationId xmlns:a16="http://schemas.microsoft.com/office/drawing/2014/main" id="{0E3EF6D6-F413-BEAB-BE07-D58981A741B1}"/>
                </a:ext>
              </a:extLst>
            </p:cNvPr>
            <p:cNvSpPr>
              <a:spLocks noGrp="1" noRot="1" noMove="1" noResize="1" noEditPoints="1" noAdjustHandles="1" noChangeArrowheads="1" noChangeShapeType="1"/>
            </p:cNvSpPr>
            <p:nvPr userDrawn="1"/>
          </p:nvSpPr>
          <p:spPr>
            <a:xfrm>
              <a:off x="3040506"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75" name="Rectangle 274">
              <a:extLst>
                <a:ext uri="{FF2B5EF4-FFF2-40B4-BE49-F238E27FC236}">
                  <a16:creationId xmlns:a16="http://schemas.microsoft.com/office/drawing/2014/main" id="{0D7E708E-84F6-5C1C-10A5-7863A42A3E08}"/>
                </a:ext>
              </a:extLst>
            </p:cNvPr>
            <p:cNvSpPr>
              <a:spLocks noGrp="1" noRot="1" noMove="1" noResize="1" noEditPoints="1" noAdjustHandles="1" noChangeArrowheads="1" noChangeShapeType="1"/>
            </p:cNvSpPr>
            <p:nvPr userDrawn="1"/>
          </p:nvSpPr>
          <p:spPr>
            <a:xfrm>
              <a:off x="3870387"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76" name="Rectangle 275">
              <a:extLst>
                <a:ext uri="{FF2B5EF4-FFF2-40B4-BE49-F238E27FC236}">
                  <a16:creationId xmlns:a16="http://schemas.microsoft.com/office/drawing/2014/main" id="{9C764439-D291-F8DF-C56A-75C0AE5B272C}"/>
                </a:ext>
              </a:extLst>
            </p:cNvPr>
            <p:cNvSpPr>
              <a:spLocks noGrp="1" noRot="1" noMove="1" noResize="1" noEditPoints="1" noAdjustHandles="1" noChangeArrowheads="1" noChangeShapeType="1"/>
            </p:cNvSpPr>
            <p:nvPr userDrawn="1"/>
          </p:nvSpPr>
          <p:spPr>
            <a:xfrm>
              <a:off x="4700268"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77" name="Rectangle 276">
              <a:extLst>
                <a:ext uri="{FF2B5EF4-FFF2-40B4-BE49-F238E27FC236}">
                  <a16:creationId xmlns:a16="http://schemas.microsoft.com/office/drawing/2014/main" id="{00AEB3EA-3ED4-E674-6163-3589EE675032}"/>
                </a:ext>
              </a:extLst>
            </p:cNvPr>
            <p:cNvSpPr>
              <a:spLocks noGrp="1" noRot="1" noMove="1" noResize="1" noEditPoints="1" noAdjustHandles="1" noChangeArrowheads="1" noChangeShapeType="1"/>
            </p:cNvSpPr>
            <p:nvPr userDrawn="1"/>
          </p:nvSpPr>
          <p:spPr>
            <a:xfrm>
              <a:off x="5530149"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78" name="Rectangle 277">
              <a:extLst>
                <a:ext uri="{FF2B5EF4-FFF2-40B4-BE49-F238E27FC236}">
                  <a16:creationId xmlns:a16="http://schemas.microsoft.com/office/drawing/2014/main" id="{CB48C6E6-B6D9-A588-7336-037FD8A250E5}"/>
                </a:ext>
              </a:extLst>
            </p:cNvPr>
            <p:cNvSpPr>
              <a:spLocks noGrp="1" noRot="1" noMove="1" noResize="1" noEditPoints="1" noAdjustHandles="1" noChangeArrowheads="1" noChangeShapeType="1"/>
            </p:cNvSpPr>
            <p:nvPr userDrawn="1"/>
          </p:nvSpPr>
          <p:spPr>
            <a:xfrm>
              <a:off x="6360030"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79" name="Rectangle 278">
              <a:extLst>
                <a:ext uri="{FF2B5EF4-FFF2-40B4-BE49-F238E27FC236}">
                  <a16:creationId xmlns:a16="http://schemas.microsoft.com/office/drawing/2014/main" id="{0BF833EE-53C9-B54E-E0CB-66EDF9A9AD38}"/>
                </a:ext>
              </a:extLst>
            </p:cNvPr>
            <p:cNvSpPr>
              <a:spLocks noGrp="1" noRot="1" noMove="1" noResize="1" noEditPoints="1" noAdjustHandles="1" noChangeArrowheads="1" noChangeShapeType="1"/>
            </p:cNvSpPr>
            <p:nvPr userDrawn="1"/>
          </p:nvSpPr>
          <p:spPr>
            <a:xfrm>
              <a:off x="7189390"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80" name="Rectangle 279">
              <a:extLst>
                <a:ext uri="{FF2B5EF4-FFF2-40B4-BE49-F238E27FC236}">
                  <a16:creationId xmlns:a16="http://schemas.microsoft.com/office/drawing/2014/main" id="{13A0769C-4B5B-73EA-6BE7-6CF42480178E}"/>
                </a:ext>
              </a:extLst>
            </p:cNvPr>
            <p:cNvSpPr>
              <a:spLocks noGrp="1" noRot="1" noMove="1" noResize="1" noEditPoints="1" noAdjustHandles="1" noChangeArrowheads="1" noChangeShapeType="1"/>
            </p:cNvSpPr>
            <p:nvPr userDrawn="1"/>
          </p:nvSpPr>
          <p:spPr>
            <a:xfrm>
              <a:off x="8019271"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81" name="Rectangle 280">
              <a:extLst>
                <a:ext uri="{FF2B5EF4-FFF2-40B4-BE49-F238E27FC236}">
                  <a16:creationId xmlns:a16="http://schemas.microsoft.com/office/drawing/2014/main" id="{8B969E10-824B-AFB5-33F8-C2BBC638245E}"/>
                </a:ext>
              </a:extLst>
            </p:cNvPr>
            <p:cNvSpPr>
              <a:spLocks noGrp="1" noRot="1" noMove="1" noResize="1" noEditPoints="1" noAdjustHandles="1" noChangeArrowheads="1" noChangeShapeType="1"/>
            </p:cNvSpPr>
            <p:nvPr userDrawn="1"/>
          </p:nvSpPr>
          <p:spPr>
            <a:xfrm>
              <a:off x="8849152"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82" name="Rectangle 281">
              <a:extLst>
                <a:ext uri="{FF2B5EF4-FFF2-40B4-BE49-F238E27FC236}">
                  <a16:creationId xmlns:a16="http://schemas.microsoft.com/office/drawing/2014/main" id="{9E1468E1-F26D-A220-6981-BDA13150B5AF}"/>
                </a:ext>
              </a:extLst>
            </p:cNvPr>
            <p:cNvSpPr>
              <a:spLocks noGrp="1" noRot="1" noMove="1" noResize="1" noEditPoints="1" noAdjustHandles="1" noChangeArrowheads="1" noChangeShapeType="1"/>
            </p:cNvSpPr>
            <p:nvPr userDrawn="1"/>
          </p:nvSpPr>
          <p:spPr>
            <a:xfrm>
              <a:off x="9679033"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83" name="Rectangle 282">
              <a:extLst>
                <a:ext uri="{FF2B5EF4-FFF2-40B4-BE49-F238E27FC236}">
                  <a16:creationId xmlns:a16="http://schemas.microsoft.com/office/drawing/2014/main" id="{05D3C090-8951-E5E9-313C-4A92F6FDE784}"/>
                </a:ext>
              </a:extLst>
            </p:cNvPr>
            <p:cNvSpPr>
              <a:spLocks noGrp="1" noRot="1" noMove="1" noResize="1" noEditPoints="1" noAdjustHandles="1" noChangeArrowheads="1" noChangeShapeType="1"/>
            </p:cNvSpPr>
            <p:nvPr userDrawn="1"/>
          </p:nvSpPr>
          <p:spPr>
            <a:xfrm>
              <a:off x="550863"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84" name="Rectangle 283">
              <a:extLst>
                <a:ext uri="{FF2B5EF4-FFF2-40B4-BE49-F238E27FC236}">
                  <a16:creationId xmlns:a16="http://schemas.microsoft.com/office/drawing/2014/main" id="{EAF600D9-649D-A1C3-8992-445C7A7DFD5D}"/>
                </a:ext>
              </a:extLst>
            </p:cNvPr>
            <p:cNvSpPr>
              <a:spLocks noGrp="1" noRot="1" noMove="1" noResize="1" noEditPoints="1" noAdjustHandles="1" noChangeArrowheads="1" noChangeShapeType="1"/>
            </p:cNvSpPr>
            <p:nvPr userDrawn="1"/>
          </p:nvSpPr>
          <p:spPr>
            <a:xfrm>
              <a:off x="1380744"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85" name="Rectangle 284">
              <a:extLst>
                <a:ext uri="{FF2B5EF4-FFF2-40B4-BE49-F238E27FC236}">
                  <a16:creationId xmlns:a16="http://schemas.microsoft.com/office/drawing/2014/main" id="{836E1036-3C96-385A-2190-31DC614D7FAC}"/>
                </a:ext>
              </a:extLst>
            </p:cNvPr>
            <p:cNvSpPr>
              <a:spLocks noGrp="1" noRot="1" noMove="1" noResize="1" noEditPoints="1" noAdjustHandles="1" noChangeArrowheads="1" noChangeShapeType="1"/>
            </p:cNvSpPr>
            <p:nvPr userDrawn="1"/>
          </p:nvSpPr>
          <p:spPr>
            <a:xfrm>
              <a:off x="2210625"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86" name="Rectangle 285">
              <a:extLst>
                <a:ext uri="{FF2B5EF4-FFF2-40B4-BE49-F238E27FC236}">
                  <a16:creationId xmlns:a16="http://schemas.microsoft.com/office/drawing/2014/main" id="{78FF353D-6C9C-8659-B21D-AFDDEB85B679}"/>
                </a:ext>
              </a:extLst>
            </p:cNvPr>
            <p:cNvSpPr>
              <a:spLocks noGrp="1" noRot="1" noMove="1" noResize="1" noEditPoints="1" noAdjustHandles="1" noChangeArrowheads="1" noChangeShapeType="1"/>
            </p:cNvSpPr>
            <p:nvPr userDrawn="1"/>
          </p:nvSpPr>
          <p:spPr>
            <a:xfrm>
              <a:off x="3040506"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87" name="Rectangle 286">
              <a:extLst>
                <a:ext uri="{FF2B5EF4-FFF2-40B4-BE49-F238E27FC236}">
                  <a16:creationId xmlns:a16="http://schemas.microsoft.com/office/drawing/2014/main" id="{A45BF626-A346-4731-6990-681D5E80D89E}"/>
                </a:ext>
              </a:extLst>
            </p:cNvPr>
            <p:cNvSpPr>
              <a:spLocks noGrp="1" noRot="1" noMove="1" noResize="1" noEditPoints="1" noAdjustHandles="1" noChangeArrowheads="1" noChangeShapeType="1"/>
            </p:cNvSpPr>
            <p:nvPr userDrawn="1"/>
          </p:nvSpPr>
          <p:spPr>
            <a:xfrm>
              <a:off x="3870387"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88" name="Rectangle 287">
              <a:extLst>
                <a:ext uri="{FF2B5EF4-FFF2-40B4-BE49-F238E27FC236}">
                  <a16:creationId xmlns:a16="http://schemas.microsoft.com/office/drawing/2014/main" id="{0C891F23-A305-CA04-D0AB-E8323D8C33DD}"/>
                </a:ext>
              </a:extLst>
            </p:cNvPr>
            <p:cNvSpPr>
              <a:spLocks noGrp="1" noRot="1" noMove="1" noResize="1" noEditPoints="1" noAdjustHandles="1" noChangeArrowheads="1" noChangeShapeType="1"/>
            </p:cNvSpPr>
            <p:nvPr userDrawn="1"/>
          </p:nvSpPr>
          <p:spPr>
            <a:xfrm>
              <a:off x="4700268"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89" name="Rectangle 288">
              <a:extLst>
                <a:ext uri="{FF2B5EF4-FFF2-40B4-BE49-F238E27FC236}">
                  <a16:creationId xmlns:a16="http://schemas.microsoft.com/office/drawing/2014/main" id="{FA7E8AF9-A599-AF60-7CF9-59F29A5E6AA0}"/>
                </a:ext>
              </a:extLst>
            </p:cNvPr>
            <p:cNvSpPr>
              <a:spLocks noGrp="1" noRot="1" noMove="1" noResize="1" noEditPoints="1" noAdjustHandles="1" noChangeArrowheads="1" noChangeShapeType="1"/>
            </p:cNvSpPr>
            <p:nvPr userDrawn="1"/>
          </p:nvSpPr>
          <p:spPr>
            <a:xfrm>
              <a:off x="5530149"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90" name="Rectangle 289">
              <a:extLst>
                <a:ext uri="{FF2B5EF4-FFF2-40B4-BE49-F238E27FC236}">
                  <a16:creationId xmlns:a16="http://schemas.microsoft.com/office/drawing/2014/main" id="{CE0F8B2F-9AE4-40B8-A959-A493E83BF5E7}"/>
                </a:ext>
              </a:extLst>
            </p:cNvPr>
            <p:cNvSpPr>
              <a:spLocks noGrp="1" noRot="1" noMove="1" noResize="1" noEditPoints="1" noAdjustHandles="1" noChangeArrowheads="1" noChangeShapeType="1"/>
            </p:cNvSpPr>
            <p:nvPr userDrawn="1"/>
          </p:nvSpPr>
          <p:spPr>
            <a:xfrm>
              <a:off x="6360030"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91" name="Rectangle 290">
              <a:extLst>
                <a:ext uri="{FF2B5EF4-FFF2-40B4-BE49-F238E27FC236}">
                  <a16:creationId xmlns:a16="http://schemas.microsoft.com/office/drawing/2014/main" id="{544AB61D-8CF5-9BE2-001C-D867B8BF3A24}"/>
                </a:ext>
              </a:extLst>
            </p:cNvPr>
            <p:cNvSpPr>
              <a:spLocks noGrp="1" noRot="1" noMove="1" noResize="1" noEditPoints="1" noAdjustHandles="1" noChangeArrowheads="1" noChangeShapeType="1"/>
            </p:cNvSpPr>
            <p:nvPr userDrawn="1"/>
          </p:nvSpPr>
          <p:spPr>
            <a:xfrm>
              <a:off x="7189390"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92" name="Rectangle 291">
              <a:extLst>
                <a:ext uri="{FF2B5EF4-FFF2-40B4-BE49-F238E27FC236}">
                  <a16:creationId xmlns:a16="http://schemas.microsoft.com/office/drawing/2014/main" id="{7DE1D1D6-1063-01B7-6F95-D16A941731DF}"/>
                </a:ext>
              </a:extLst>
            </p:cNvPr>
            <p:cNvSpPr>
              <a:spLocks noGrp="1" noRot="1" noMove="1" noResize="1" noEditPoints="1" noAdjustHandles="1" noChangeArrowheads="1" noChangeShapeType="1"/>
            </p:cNvSpPr>
            <p:nvPr userDrawn="1"/>
          </p:nvSpPr>
          <p:spPr>
            <a:xfrm>
              <a:off x="8019271"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93" name="Rectangle 292">
              <a:extLst>
                <a:ext uri="{FF2B5EF4-FFF2-40B4-BE49-F238E27FC236}">
                  <a16:creationId xmlns:a16="http://schemas.microsoft.com/office/drawing/2014/main" id="{F7690B55-15BB-7811-DFE2-A8A22F069A7F}"/>
                </a:ext>
              </a:extLst>
            </p:cNvPr>
            <p:cNvSpPr>
              <a:spLocks noGrp="1" noRot="1" noMove="1" noResize="1" noEditPoints="1" noAdjustHandles="1" noChangeArrowheads="1" noChangeShapeType="1"/>
            </p:cNvSpPr>
            <p:nvPr userDrawn="1"/>
          </p:nvSpPr>
          <p:spPr>
            <a:xfrm>
              <a:off x="8849152"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94" name="Rectangle 293">
              <a:extLst>
                <a:ext uri="{FF2B5EF4-FFF2-40B4-BE49-F238E27FC236}">
                  <a16:creationId xmlns:a16="http://schemas.microsoft.com/office/drawing/2014/main" id="{98404837-5CD1-DCBD-D393-A0347D4DCE39}"/>
                </a:ext>
              </a:extLst>
            </p:cNvPr>
            <p:cNvSpPr>
              <a:spLocks noGrp="1" noRot="1" noMove="1" noResize="1" noEditPoints="1" noAdjustHandles="1" noChangeArrowheads="1" noChangeShapeType="1"/>
            </p:cNvSpPr>
            <p:nvPr userDrawn="1"/>
          </p:nvSpPr>
          <p:spPr>
            <a:xfrm>
              <a:off x="9679033"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95" name="Rectangle 294">
              <a:extLst>
                <a:ext uri="{FF2B5EF4-FFF2-40B4-BE49-F238E27FC236}">
                  <a16:creationId xmlns:a16="http://schemas.microsoft.com/office/drawing/2014/main" id="{3336EB02-4BC7-8E85-34DD-F29E9A19C590}"/>
                </a:ext>
              </a:extLst>
            </p:cNvPr>
            <p:cNvSpPr>
              <a:spLocks noGrp="1" noRot="1" noMove="1" noResize="1" noEditPoints="1" noAdjustHandles="1" noChangeArrowheads="1" noChangeShapeType="1"/>
            </p:cNvSpPr>
            <p:nvPr userDrawn="1"/>
          </p:nvSpPr>
          <p:spPr>
            <a:xfrm>
              <a:off x="550863"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96" name="Rectangle 295">
              <a:extLst>
                <a:ext uri="{FF2B5EF4-FFF2-40B4-BE49-F238E27FC236}">
                  <a16:creationId xmlns:a16="http://schemas.microsoft.com/office/drawing/2014/main" id="{2D37C68A-7BAF-B7F3-67D5-25B3FE7B777E}"/>
                </a:ext>
              </a:extLst>
            </p:cNvPr>
            <p:cNvSpPr>
              <a:spLocks noGrp="1" noRot="1" noMove="1" noResize="1" noEditPoints="1" noAdjustHandles="1" noChangeArrowheads="1" noChangeShapeType="1"/>
            </p:cNvSpPr>
            <p:nvPr userDrawn="1"/>
          </p:nvSpPr>
          <p:spPr>
            <a:xfrm>
              <a:off x="1380744"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97" name="Rectangle 296">
              <a:extLst>
                <a:ext uri="{FF2B5EF4-FFF2-40B4-BE49-F238E27FC236}">
                  <a16:creationId xmlns:a16="http://schemas.microsoft.com/office/drawing/2014/main" id="{9566DB98-0935-6A49-0F47-7F59CCAA9322}"/>
                </a:ext>
              </a:extLst>
            </p:cNvPr>
            <p:cNvSpPr>
              <a:spLocks noGrp="1" noRot="1" noMove="1" noResize="1" noEditPoints="1" noAdjustHandles="1" noChangeArrowheads="1" noChangeShapeType="1"/>
            </p:cNvSpPr>
            <p:nvPr userDrawn="1"/>
          </p:nvSpPr>
          <p:spPr>
            <a:xfrm>
              <a:off x="2210625"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98" name="Rectangle 297">
              <a:extLst>
                <a:ext uri="{FF2B5EF4-FFF2-40B4-BE49-F238E27FC236}">
                  <a16:creationId xmlns:a16="http://schemas.microsoft.com/office/drawing/2014/main" id="{419C7C40-EC83-7A64-52C8-7BC6F94F66B7}"/>
                </a:ext>
              </a:extLst>
            </p:cNvPr>
            <p:cNvSpPr>
              <a:spLocks noGrp="1" noRot="1" noMove="1" noResize="1" noEditPoints="1" noAdjustHandles="1" noChangeArrowheads="1" noChangeShapeType="1"/>
            </p:cNvSpPr>
            <p:nvPr userDrawn="1"/>
          </p:nvSpPr>
          <p:spPr>
            <a:xfrm>
              <a:off x="3040506"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99" name="Rectangle 298">
              <a:extLst>
                <a:ext uri="{FF2B5EF4-FFF2-40B4-BE49-F238E27FC236}">
                  <a16:creationId xmlns:a16="http://schemas.microsoft.com/office/drawing/2014/main" id="{A69F59CD-86F8-85A3-AFE4-841C977E8DE9}"/>
                </a:ext>
              </a:extLst>
            </p:cNvPr>
            <p:cNvSpPr>
              <a:spLocks noGrp="1" noRot="1" noMove="1" noResize="1" noEditPoints="1" noAdjustHandles="1" noChangeArrowheads="1" noChangeShapeType="1"/>
            </p:cNvSpPr>
            <p:nvPr userDrawn="1"/>
          </p:nvSpPr>
          <p:spPr>
            <a:xfrm>
              <a:off x="3870387"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300" name="Rectangle 299">
              <a:extLst>
                <a:ext uri="{FF2B5EF4-FFF2-40B4-BE49-F238E27FC236}">
                  <a16:creationId xmlns:a16="http://schemas.microsoft.com/office/drawing/2014/main" id="{7EB17E24-1D5A-7E3F-A4AE-C6BDD4780818}"/>
                </a:ext>
              </a:extLst>
            </p:cNvPr>
            <p:cNvSpPr>
              <a:spLocks noGrp="1" noRot="1" noMove="1" noResize="1" noEditPoints="1" noAdjustHandles="1" noChangeArrowheads="1" noChangeShapeType="1"/>
            </p:cNvSpPr>
            <p:nvPr userDrawn="1"/>
          </p:nvSpPr>
          <p:spPr>
            <a:xfrm>
              <a:off x="4700268"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301" name="Rectangle 300">
              <a:extLst>
                <a:ext uri="{FF2B5EF4-FFF2-40B4-BE49-F238E27FC236}">
                  <a16:creationId xmlns:a16="http://schemas.microsoft.com/office/drawing/2014/main" id="{66195822-AE75-3374-1F12-48C23DACE722}"/>
                </a:ext>
              </a:extLst>
            </p:cNvPr>
            <p:cNvSpPr>
              <a:spLocks noGrp="1" noRot="1" noMove="1" noResize="1" noEditPoints="1" noAdjustHandles="1" noChangeArrowheads="1" noChangeShapeType="1"/>
            </p:cNvSpPr>
            <p:nvPr userDrawn="1"/>
          </p:nvSpPr>
          <p:spPr>
            <a:xfrm>
              <a:off x="5530149"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302" name="Rectangle 301">
              <a:extLst>
                <a:ext uri="{FF2B5EF4-FFF2-40B4-BE49-F238E27FC236}">
                  <a16:creationId xmlns:a16="http://schemas.microsoft.com/office/drawing/2014/main" id="{790179D2-D1D9-50B0-1F2E-2F364C8A0182}"/>
                </a:ext>
              </a:extLst>
            </p:cNvPr>
            <p:cNvSpPr>
              <a:spLocks noGrp="1" noRot="1" noMove="1" noResize="1" noEditPoints="1" noAdjustHandles="1" noChangeArrowheads="1" noChangeShapeType="1"/>
            </p:cNvSpPr>
            <p:nvPr userDrawn="1"/>
          </p:nvSpPr>
          <p:spPr>
            <a:xfrm>
              <a:off x="6360030"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303" name="Rectangle 302">
              <a:extLst>
                <a:ext uri="{FF2B5EF4-FFF2-40B4-BE49-F238E27FC236}">
                  <a16:creationId xmlns:a16="http://schemas.microsoft.com/office/drawing/2014/main" id="{7A5A6E66-1E92-97A6-8C5A-3E661837D23A}"/>
                </a:ext>
              </a:extLst>
            </p:cNvPr>
            <p:cNvSpPr>
              <a:spLocks noGrp="1" noRot="1" noMove="1" noResize="1" noEditPoints="1" noAdjustHandles="1" noChangeArrowheads="1" noChangeShapeType="1"/>
            </p:cNvSpPr>
            <p:nvPr userDrawn="1"/>
          </p:nvSpPr>
          <p:spPr>
            <a:xfrm>
              <a:off x="7189390"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304" name="Rectangle 303">
              <a:extLst>
                <a:ext uri="{FF2B5EF4-FFF2-40B4-BE49-F238E27FC236}">
                  <a16:creationId xmlns:a16="http://schemas.microsoft.com/office/drawing/2014/main" id="{F9605848-A619-E806-FC4A-6C3455E6C82E}"/>
                </a:ext>
              </a:extLst>
            </p:cNvPr>
            <p:cNvSpPr>
              <a:spLocks noGrp="1" noRot="1" noMove="1" noResize="1" noEditPoints="1" noAdjustHandles="1" noChangeArrowheads="1" noChangeShapeType="1"/>
            </p:cNvSpPr>
            <p:nvPr userDrawn="1"/>
          </p:nvSpPr>
          <p:spPr>
            <a:xfrm>
              <a:off x="8019271"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305" name="Rectangle 304">
              <a:extLst>
                <a:ext uri="{FF2B5EF4-FFF2-40B4-BE49-F238E27FC236}">
                  <a16:creationId xmlns:a16="http://schemas.microsoft.com/office/drawing/2014/main" id="{CE37F156-1BB3-B145-1D23-217C4D9E7099}"/>
                </a:ext>
              </a:extLst>
            </p:cNvPr>
            <p:cNvSpPr>
              <a:spLocks noGrp="1" noRot="1" noMove="1" noResize="1" noEditPoints="1" noAdjustHandles="1" noChangeArrowheads="1" noChangeShapeType="1"/>
            </p:cNvSpPr>
            <p:nvPr userDrawn="1"/>
          </p:nvSpPr>
          <p:spPr>
            <a:xfrm>
              <a:off x="8849152"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306" name="Rectangle 305">
              <a:extLst>
                <a:ext uri="{FF2B5EF4-FFF2-40B4-BE49-F238E27FC236}">
                  <a16:creationId xmlns:a16="http://schemas.microsoft.com/office/drawing/2014/main" id="{E91B83AB-C79F-5E11-D2F6-E0108949133E}"/>
                </a:ext>
              </a:extLst>
            </p:cNvPr>
            <p:cNvSpPr>
              <a:spLocks noGrp="1" noRot="1" noMove="1" noResize="1" noEditPoints="1" noAdjustHandles="1" noChangeArrowheads="1" noChangeShapeType="1"/>
            </p:cNvSpPr>
            <p:nvPr userDrawn="1"/>
          </p:nvSpPr>
          <p:spPr>
            <a:xfrm>
              <a:off x="9679033"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sp>
        <p:nvSpPr>
          <p:cNvPr id="35" name="Date Placeholder 34">
            <a:extLst>
              <a:ext uri="{FF2B5EF4-FFF2-40B4-BE49-F238E27FC236}">
                <a16:creationId xmlns:a16="http://schemas.microsoft.com/office/drawing/2014/main" id="{9E7A3BD3-DDA4-42A3-B05C-F6E4E51D9B78}"/>
              </a:ext>
            </a:extLst>
          </p:cNvPr>
          <p:cNvSpPr>
            <a:spLocks noGrp="1"/>
          </p:cNvSpPr>
          <p:nvPr>
            <p:ph type="dt" sz="half" idx="2"/>
          </p:nvPr>
        </p:nvSpPr>
        <p:spPr>
          <a:xfrm>
            <a:off x="9876614" y="6650661"/>
            <a:ext cx="1764000" cy="123111"/>
          </a:xfrm>
          <a:prstGeom prst="rect">
            <a:avLst/>
          </a:prstGeom>
        </p:spPr>
        <p:txBody>
          <a:bodyPr wrap="none" lIns="0" tIns="0" rIns="0" bIns="0" anchor="ctr" anchorCtr="0">
            <a:noAutofit/>
          </a:bodyPr>
          <a:lstStyle>
            <a:lvl1pPr algn="r">
              <a:defRPr lang="de-DE" sz="800" smtClean="0">
                <a:solidFill>
                  <a:schemeClr val="bg1">
                    <a:lumMod val="65000"/>
                  </a:schemeClr>
                </a:solidFill>
                <a:latin typeface="+mn-lt"/>
              </a:defRPr>
            </a:lvl1pPr>
          </a:lstStyle>
          <a:p>
            <a:pPr>
              <a:spcBef>
                <a:spcPts val="1000"/>
              </a:spcBef>
              <a:buFont typeface="Arial" panose="020B0604020202020204" pitchFamily="34" charset="0"/>
              <a:buNone/>
            </a:pPr>
            <a:r>
              <a:rPr lang="pl-PL"/>
              <a:t>© Capgemini 2025. All rights reserved.</a:t>
            </a:r>
            <a:endParaRPr lang="en-US"/>
          </a:p>
        </p:txBody>
      </p:sp>
      <p:sp>
        <p:nvSpPr>
          <p:cNvPr id="38" name="Slide Number Placeholder 37">
            <a:extLst>
              <a:ext uri="{FF2B5EF4-FFF2-40B4-BE49-F238E27FC236}">
                <a16:creationId xmlns:a16="http://schemas.microsoft.com/office/drawing/2014/main" id="{7AB8C2A9-4C2D-43C3-9F07-0C825FF51364}"/>
              </a:ext>
            </a:extLst>
          </p:cNvPr>
          <p:cNvSpPr>
            <a:spLocks noGrp="1"/>
          </p:cNvSpPr>
          <p:nvPr>
            <p:ph type="sldNum" sz="quarter" idx="4"/>
          </p:nvPr>
        </p:nvSpPr>
        <p:spPr>
          <a:xfrm>
            <a:off x="11778341" y="6650661"/>
            <a:ext cx="232665" cy="123111"/>
          </a:xfrm>
          <a:prstGeom prst="rect">
            <a:avLst/>
          </a:prstGeom>
        </p:spPr>
        <p:txBody>
          <a:bodyPr wrap="square" lIns="0" tIns="0" rIns="0" bIns="0" anchor="ctr" anchorCtr="0">
            <a:spAutoFit/>
          </a:bodyPr>
          <a:lstStyle>
            <a:lvl1pPr>
              <a:defRPr lang="de-DE" sz="800" b="0" i="0" smtClean="0">
                <a:solidFill>
                  <a:schemeClr val="bg1">
                    <a:lumMod val="65000"/>
                  </a:schemeClr>
                </a:solidFill>
                <a:latin typeface="+mn-lt"/>
                <a:cs typeface="Arial" panose="020B0604020202020204" pitchFamily="34" charset="0"/>
              </a:defRPr>
            </a:lvl1pPr>
          </a:lstStyle>
          <a:p>
            <a:pPr algn="r"/>
            <a:fld id="{5D9A5160-6218-4E5A-B9E6-B93E3DAE377C}" type="slidenum">
              <a:rPr lang="en-US" smtClean="0"/>
              <a:pPr algn="r"/>
              <a:t>‹#›</a:t>
            </a:fld>
            <a:endParaRPr lang="en-US"/>
          </a:p>
        </p:txBody>
      </p:sp>
      <p:sp>
        <p:nvSpPr>
          <p:cNvPr id="5" name="Title Placeholder 4">
            <a:extLst>
              <a:ext uri="{FF2B5EF4-FFF2-40B4-BE49-F238E27FC236}">
                <a16:creationId xmlns:a16="http://schemas.microsoft.com/office/drawing/2014/main" id="{D28F27D4-FFE2-4FAB-BA1B-9D013846C4B7}"/>
              </a:ext>
            </a:extLst>
          </p:cNvPr>
          <p:cNvSpPr>
            <a:spLocks noGrp="1"/>
          </p:cNvSpPr>
          <p:nvPr>
            <p:ph type="title"/>
          </p:nvPr>
        </p:nvSpPr>
        <p:spPr>
          <a:xfrm>
            <a:off x="551384" y="549274"/>
            <a:ext cx="11089754" cy="1079526"/>
          </a:xfrm>
          <a:prstGeom prst="rect">
            <a:avLst/>
          </a:prstGeom>
        </p:spPr>
        <p:txBody>
          <a:bodyPr vert="horz" lIns="0" tIns="0" rIns="0" bIns="180000" rtlCol="0" anchor="t" anchorCtr="0">
            <a:spAutoFit/>
          </a:bodyPr>
          <a:lstStyle/>
          <a:p>
            <a:r>
              <a:rPr lang="en-US"/>
              <a:t>Click to edit </a:t>
            </a:r>
            <a:br>
              <a:rPr lang="en-US"/>
            </a:br>
            <a:r>
              <a:rPr lang="en-US"/>
              <a:t>Master title style</a:t>
            </a:r>
            <a:endParaRPr lang="de-DE"/>
          </a:p>
        </p:txBody>
      </p:sp>
      <p:sp>
        <p:nvSpPr>
          <p:cNvPr id="19" name="Footer Placeholder 9">
            <a:extLst>
              <a:ext uri="{FF2B5EF4-FFF2-40B4-BE49-F238E27FC236}">
                <a16:creationId xmlns:a16="http://schemas.microsoft.com/office/drawing/2014/main" id="{D3809B95-B2AA-47A9-8F86-88BF7BDE32FD}"/>
              </a:ext>
            </a:extLst>
          </p:cNvPr>
          <p:cNvSpPr>
            <a:spLocks noGrp="1"/>
          </p:cNvSpPr>
          <p:nvPr>
            <p:ph type="ftr" sz="quarter" idx="3"/>
          </p:nvPr>
        </p:nvSpPr>
        <p:spPr>
          <a:xfrm>
            <a:off x="550863" y="6650661"/>
            <a:ext cx="4716524" cy="123111"/>
          </a:xfrm>
          <a:prstGeom prst="rect">
            <a:avLst/>
          </a:prstGeom>
        </p:spPr>
        <p:txBody>
          <a:bodyPr wrap="none" lIns="0" tIns="0" rIns="0" bIns="0" anchor="ctr" anchorCtr="0">
            <a:noAutofit/>
          </a:bodyPr>
          <a:lstStyle>
            <a:lvl1pPr>
              <a:defRPr lang="de-DE" sz="800">
                <a:solidFill>
                  <a:schemeClr val="bg1">
                    <a:lumMod val="65000"/>
                  </a:schemeClr>
                </a:solidFill>
              </a:defRPr>
            </a:lvl1pPr>
          </a:lstStyle>
          <a:p>
            <a:pPr>
              <a:spcBef>
                <a:spcPts val="1000"/>
              </a:spcBef>
              <a:buFont typeface="Arial" panose="020B0604020202020204" pitchFamily="34" charset="0"/>
              <a:buNone/>
            </a:pPr>
            <a:r>
              <a:rPr lang="en-US"/>
              <a:t>Presentation Title | Author | Date</a:t>
            </a:r>
          </a:p>
        </p:txBody>
      </p:sp>
      <p:sp>
        <p:nvSpPr>
          <p:cNvPr id="20" name="Stickerbox" hidden="1">
            <a:extLst>
              <a:ext uri="{FF2B5EF4-FFF2-40B4-BE49-F238E27FC236}">
                <a16:creationId xmlns:a16="http://schemas.microsoft.com/office/drawing/2014/main" id="{D03A9799-ACDC-4925-8EE1-5C65CCCBD0FA}"/>
              </a:ext>
            </a:extLst>
          </p:cNvPr>
          <p:cNvSpPr>
            <a:spLocks noChangeArrowheads="1"/>
          </p:cNvSpPr>
          <p:nvPr userDrawn="1"/>
        </p:nvSpPr>
        <p:spPr bwMode="gray">
          <a:xfrm>
            <a:off x="11114363" y="1124744"/>
            <a:ext cx="804808" cy="402775"/>
          </a:xfrm>
          <a:prstGeom prst="rect">
            <a:avLst/>
          </a:prstGeom>
          <a:solidFill>
            <a:schemeClr val="accent2"/>
          </a:solidFill>
          <a:ln w="10795">
            <a:noFill/>
            <a:round/>
            <a:headEnd/>
            <a:tailEnd/>
          </a:ln>
          <a:effectLst/>
        </p:spPr>
        <p:txBody>
          <a:bodyPr vert="horz" wrap="none" lIns="108000" tIns="108000" rIns="108000" bIns="10800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a:ln>
                  <a:noFill/>
                </a:ln>
                <a:solidFill>
                  <a:srgbClr val="FFFFFF">
                    <a:lumMod val="100000"/>
                  </a:srgbClr>
                </a:solidFill>
                <a:effectLst/>
                <a:uLnTx/>
                <a:uFillTx/>
                <a:latin typeface="Ubuntu"/>
                <a:ea typeface="+mn-ea"/>
                <a:cs typeface="+mn-cs"/>
              </a:rPr>
              <a:t>Sticker</a:t>
            </a:r>
          </a:p>
        </p:txBody>
      </p:sp>
      <p:sp>
        <p:nvSpPr>
          <p:cNvPr id="22" name="CapgeminiBox" hidden="1">
            <a:extLst>
              <a:ext uri="{FF2B5EF4-FFF2-40B4-BE49-F238E27FC236}">
                <a16:creationId xmlns:a16="http://schemas.microsoft.com/office/drawing/2014/main" id="{7C293A1E-B461-4AFE-976D-6EE38B2AFEB4}"/>
              </a:ext>
            </a:extLst>
          </p:cNvPr>
          <p:cNvSpPr txBox="1">
            <a:spLocks/>
          </p:cNvSpPr>
          <p:nvPr userDrawn="1"/>
        </p:nvSpPr>
        <p:spPr>
          <a:xfrm>
            <a:off x="9592" y="0"/>
            <a:ext cx="1837661" cy="260350"/>
          </a:xfrm>
          <a:prstGeom prst="rect">
            <a:avLst/>
          </a:prstGeom>
        </p:spPr>
        <p:txBody>
          <a:bodyPr vert="horz" lIns="0" tIns="0" rIns="18000" bIns="0" rtlCol="0">
            <a:normAutofit fontScale="92500"/>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Capgemini </a:t>
            </a:r>
            <a:r>
              <a:rPr lang="fr-FR" err="1"/>
              <a:t>Invent</a:t>
            </a:r>
            <a:r>
              <a:rPr lang="fr-FR"/>
              <a:t> v10.0</a:t>
            </a:r>
          </a:p>
        </p:txBody>
      </p:sp>
      <p:sp>
        <p:nvSpPr>
          <p:cNvPr id="29" name="FootnoteAndSource" hidden="1">
            <a:extLst>
              <a:ext uri="{FF2B5EF4-FFF2-40B4-BE49-F238E27FC236}">
                <a16:creationId xmlns:a16="http://schemas.microsoft.com/office/drawing/2014/main" id="{96E9BC24-418C-4CE4-8E81-3AF9AB04DEAA}"/>
              </a:ext>
            </a:extLst>
          </p:cNvPr>
          <p:cNvSpPr txBox="1"/>
          <p:nvPr userDrawn="1"/>
        </p:nvSpPr>
        <p:spPr>
          <a:xfrm>
            <a:off x="545323" y="6304130"/>
            <a:ext cx="11340000" cy="162096"/>
          </a:xfrm>
          <a:prstGeom prst="rect">
            <a:avLst/>
          </a:prstGeom>
          <a:noFill/>
        </p:spPr>
        <p:txBody>
          <a:bodyPr vert="horz" wrap="square" lIns="0" tIns="25400" rIns="0" bIns="25400" rtlCol="0" anchor="b" anchorCtr="0">
            <a:spAutoFit/>
          </a:bodyPr>
          <a:lstStyle>
            <a:defPPr>
              <a:defRPr lang="pt-PT"/>
            </a:defPPr>
            <a:lvl1pPr marL="429768" indent="-429768">
              <a:lnSpc>
                <a:spcPct val="90000"/>
              </a:lnSpc>
              <a:tabLst>
                <a:tab pos="347472" algn="r"/>
              </a:tabLst>
              <a:defRPr sz="800"/>
            </a:lvl1pPr>
          </a:lstStyle>
          <a:p>
            <a:pPr marL="429768" indent="-429768" defTabSz="914400">
              <a:lnSpc>
                <a:spcPct val="90000"/>
              </a:lnSpc>
              <a:tabLst>
                <a:tab pos="347472" algn="r"/>
              </a:tabLst>
            </a:pPr>
            <a:r>
              <a:rPr lang="de-DE" sz="800"/>
              <a:t>	Source:	Source Text</a:t>
            </a:r>
          </a:p>
        </p:txBody>
      </p:sp>
      <p:grpSp>
        <p:nvGrpSpPr>
          <p:cNvPr id="3" name="Group 37">
            <a:extLst>
              <a:ext uri="{FF2B5EF4-FFF2-40B4-BE49-F238E27FC236}">
                <a16:creationId xmlns:a16="http://schemas.microsoft.com/office/drawing/2014/main" id="{9962DC9F-19EF-0160-1ECB-38EA543386E4}"/>
              </a:ext>
            </a:extLst>
          </p:cNvPr>
          <p:cNvGrpSpPr/>
          <p:nvPr userDrawn="1"/>
        </p:nvGrpSpPr>
        <p:grpSpPr>
          <a:xfrm>
            <a:off x="11770322" y="176700"/>
            <a:ext cx="260230" cy="240782"/>
            <a:chOff x="5481638" y="2859088"/>
            <a:chExt cx="1231900" cy="1139825"/>
          </a:xfrm>
          <a:solidFill>
            <a:schemeClr val="tx2"/>
          </a:solidFill>
        </p:grpSpPr>
        <p:sp>
          <p:nvSpPr>
            <p:cNvPr id="6" name="Freeform 320">
              <a:extLst>
                <a:ext uri="{FF2B5EF4-FFF2-40B4-BE49-F238E27FC236}">
                  <a16:creationId xmlns:a16="http://schemas.microsoft.com/office/drawing/2014/main" id="{9EB66FFA-57EA-AE57-615D-D19F28A47239}"/>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 name="Freeform 321">
              <a:extLst>
                <a:ext uri="{FF2B5EF4-FFF2-40B4-BE49-F238E27FC236}">
                  <a16:creationId xmlns:a16="http://schemas.microsoft.com/office/drawing/2014/main" id="{FF39CD59-7E45-33C5-FA77-E50FFA28B646}"/>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ext Placeholder 1">
            <a:extLst>
              <a:ext uri="{FF2B5EF4-FFF2-40B4-BE49-F238E27FC236}">
                <a16:creationId xmlns:a16="http://schemas.microsoft.com/office/drawing/2014/main" id="{156439DF-44D6-437D-43F8-6C05612D6564}"/>
              </a:ext>
            </a:extLst>
          </p:cNvPr>
          <p:cNvSpPr>
            <a:spLocks noGrp="1"/>
          </p:cNvSpPr>
          <p:nvPr>
            <p:ph type="body" idx="1"/>
          </p:nvPr>
        </p:nvSpPr>
        <p:spPr>
          <a:xfrm>
            <a:off x="550861" y="1628800"/>
            <a:ext cx="11089753" cy="467992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L" dirty="0"/>
          </a:p>
        </p:txBody>
      </p:sp>
      <p:sp>
        <p:nvSpPr>
          <p:cNvPr id="4" name="Rectangle 3">
            <a:extLst>
              <a:ext uri="{FF2B5EF4-FFF2-40B4-BE49-F238E27FC236}">
                <a16:creationId xmlns:a16="http://schemas.microsoft.com/office/drawing/2014/main" id="{A7477978-E5F6-107A-8050-B26B3A136A2C}"/>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164125630"/>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 id="2147483848" r:id="rId38"/>
    <p:sldLayoutId id="2147483849" r:id="rId39"/>
    <p:sldLayoutId id="2147483850" r:id="rId40"/>
    <p:sldLayoutId id="2147483851" r:id="rId41"/>
    <p:sldLayoutId id="2147483852" r:id="rId42"/>
    <p:sldLayoutId id="2147483853" r:id="rId43"/>
    <p:sldLayoutId id="2147483854" r:id="rId44"/>
    <p:sldLayoutId id="2147483855" r:id="rId45"/>
    <p:sldLayoutId id="2147483856" r:id="rId46"/>
    <p:sldLayoutId id="2147483857" r:id="rId47"/>
    <p:sldLayoutId id="2147483858" r:id="rId48"/>
    <p:sldLayoutId id="2147483859" r:id="rId49"/>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200" b="0" i="0" u="none" strike="noStrike" kern="1200" cap="none" spc="0" normalizeH="0" baseline="0" noProof="0" dirty="0">
          <a:ln>
            <a:noFill/>
          </a:ln>
          <a:solidFill>
            <a:schemeClr val="tx1"/>
          </a:solidFill>
          <a:effectLst/>
          <a:uLnTx/>
          <a:uFillTx/>
          <a:latin typeface="+mj-lt"/>
          <a:ea typeface="+mj-ea"/>
          <a:cs typeface="+mj-cs"/>
        </a:defRPr>
      </a:lvl1pPr>
    </p:titleStyle>
    <p:body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accent1"/>
        </a:buClr>
        <a:buFont typeface="System Font Regular"/>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accent1"/>
        </a:buClr>
        <a:buFont typeface="Arial" panose="020B0604020202020204" pitchFamily="34" charset="0"/>
        <a:buChar char="•"/>
        <a:tabLst/>
        <a:defRPr sz="14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accent2"/>
        </a:buClr>
        <a:buFont typeface="System Font Regular"/>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8" orient="horz" pos="709">
          <p15:clr>
            <a:srgbClr val="F26B43"/>
          </p15:clr>
        </p15:guide>
        <p15:guide id="19" orient="horz" pos="4065">
          <p15:clr>
            <a:srgbClr val="F26B43"/>
          </p15:clr>
        </p15:guide>
        <p15:guide id="20" pos="347">
          <p15:clr>
            <a:srgbClr val="F26B43"/>
          </p15:clr>
        </p15:guide>
        <p15:guide id="21" pos="3840">
          <p15:clr>
            <a:srgbClr val="F26B43"/>
          </p15:clr>
        </p15:guide>
        <p15:guide id="22" pos="7333">
          <p15:clr>
            <a:srgbClr val="F26B43"/>
          </p15:clr>
        </p15:guide>
        <p15:guide id="23" orient="horz" pos="164">
          <p15:clr>
            <a:srgbClr val="F26B43"/>
          </p15:clr>
        </p15:guide>
        <p15:guide id="24" orient="horz" pos="1026">
          <p15:clr>
            <a:srgbClr val="F26B43"/>
          </p15:clr>
        </p15:guide>
        <p15:guide id="25" orient="horz" pos="346">
          <p15:clr>
            <a:srgbClr val="F26B43"/>
          </p15:clr>
        </p15:guide>
        <p15:guide id="26" orient="horz" pos="397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pic>
        <p:nvPicPr>
          <p:cNvPr id="2" name="GRID" hidden="1">
            <a:extLst>
              <a:ext uri="{FF2B5EF4-FFF2-40B4-BE49-F238E27FC236}">
                <a16:creationId xmlns:a16="http://schemas.microsoft.com/office/drawing/2014/main" id="{A27D0679-8D96-1186-A961-BDC17B525A6F}"/>
              </a:ext>
            </a:extLst>
          </p:cNvPr>
          <p:cNvPicPr>
            <a:picLocks noChangeAspect="1"/>
          </p:cNvPicPr>
          <p:nvPr userDrawn="1"/>
        </p:nvPicPr>
        <p:blipFill>
          <a:blip r:embed="rId51" cstate="email">
            <a:extLst>
              <a:ext uri="{28A0092B-C50C-407E-A947-70E740481C1C}">
                <a14:useLocalDpi xmlns:a14="http://schemas.microsoft.com/office/drawing/2010/main"/>
              </a:ext>
            </a:extLst>
          </a:blip>
          <a:stretch>
            <a:fillRect/>
          </a:stretch>
        </p:blipFill>
        <p:spPr>
          <a:xfrm>
            <a:off x="550863" y="560562"/>
            <a:ext cx="11089753" cy="5748164"/>
          </a:xfrm>
          <a:prstGeom prst="rect">
            <a:avLst/>
          </a:prstGeom>
        </p:spPr>
      </p:pic>
      <p:sp>
        <p:nvSpPr>
          <p:cNvPr id="20" name="Stickerbox" hidden="1">
            <a:extLst>
              <a:ext uri="{FF2B5EF4-FFF2-40B4-BE49-F238E27FC236}">
                <a16:creationId xmlns:a16="http://schemas.microsoft.com/office/drawing/2014/main" id="{D03A9799-ACDC-4925-8EE1-5C65CCCBD0FA}"/>
              </a:ext>
            </a:extLst>
          </p:cNvPr>
          <p:cNvSpPr>
            <a:spLocks noChangeArrowheads="1"/>
          </p:cNvSpPr>
          <p:nvPr userDrawn="1"/>
        </p:nvSpPr>
        <p:spPr bwMode="gray">
          <a:xfrm>
            <a:off x="11114363" y="1124744"/>
            <a:ext cx="804808" cy="402775"/>
          </a:xfrm>
          <a:prstGeom prst="rect">
            <a:avLst/>
          </a:prstGeom>
          <a:solidFill>
            <a:schemeClr val="accent2"/>
          </a:solidFill>
          <a:ln w="10795">
            <a:noFill/>
            <a:round/>
            <a:headEnd/>
            <a:tailEnd/>
          </a:ln>
          <a:effectLst/>
        </p:spPr>
        <p:txBody>
          <a:bodyPr vert="horz" wrap="none" lIns="108000" tIns="108000" rIns="108000" bIns="10800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a:ln>
                  <a:noFill/>
                </a:ln>
                <a:solidFill>
                  <a:srgbClr val="FFFFFF">
                    <a:lumMod val="100000"/>
                  </a:srgbClr>
                </a:solidFill>
                <a:effectLst/>
                <a:uLnTx/>
                <a:uFillTx/>
                <a:latin typeface="Ubuntu"/>
                <a:ea typeface="+mn-ea"/>
                <a:cs typeface="+mn-cs"/>
              </a:rPr>
              <a:t>Sticker</a:t>
            </a:r>
          </a:p>
        </p:txBody>
      </p:sp>
      <p:sp>
        <p:nvSpPr>
          <p:cNvPr id="22" name="CapgeminiBox" hidden="1">
            <a:extLst>
              <a:ext uri="{FF2B5EF4-FFF2-40B4-BE49-F238E27FC236}">
                <a16:creationId xmlns:a16="http://schemas.microsoft.com/office/drawing/2014/main" id="{7C293A1E-B461-4AFE-976D-6EE38B2AFEB4}"/>
              </a:ext>
            </a:extLst>
          </p:cNvPr>
          <p:cNvSpPr txBox="1">
            <a:spLocks/>
          </p:cNvSpPr>
          <p:nvPr userDrawn="1"/>
        </p:nvSpPr>
        <p:spPr>
          <a:xfrm>
            <a:off x="9592" y="0"/>
            <a:ext cx="1837661" cy="260350"/>
          </a:xfrm>
          <a:prstGeom prst="rect">
            <a:avLst/>
          </a:prstGeom>
        </p:spPr>
        <p:txBody>
          <a:bodyPr vert="horz" lIns="0" tIns="0" rIns="18000" bIns="0" rtlCol="0">
            <a:normAutofit fontScale="92500"/>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Capgemini </a:t>
            </a:r>
            <a:r>
              <a:rPr lang="fr-FR" err="1"/>
              <a:t>Invent</a:t>
            </a:r>
            <a:r>
              <a:rPr lang="fr-FR"/>
              <a:t> v10.0</a:t>
            </a:r>
          </a:p>
        </p:txBody>
      </p:sp>
      <p:sp>
        <p:nvSpPr>
          <p:cNvPr id="29" name="FootnoteAndSource" hidden="1">
            <a:extLst>
              <a:ext uri="{FF2B5EF4-FFF2-40B4-BE49-F238E27FC236}">
                <a16:creationId xmlns:a16="http://schemas.microsoft.com/office/drawing/2014/main" id="{96E9BC24-418C-4CE4-8E81-3AF9AB04DEAA}"/>
              </a:ext>
            </a:extLst>
          </p:cNvPr>
          <p:cNvSpPr txBox="1"/>
          <p:nvPr userDrawn="1"/>
        </p:nvSpPr>
        <p:spPr>
          <a:xfrm>
            <a:off x="545323" y="6304130"/>
            <a:ext cx="11340000" cy="162096"/>
          </a:xfrm>
          <a:prstGeom prst="rect">
            <a:avLst/>
          </a:prstGeom>
          <a:noFill/>
        </p:spPr>
        <p:txBody>
          <a:bodyPr vert="horz" wrap="square" lIns="0" tIns="25400" rIns="0" bIns="25400" rtlCol="0" anchor="b" anchorCtr="0">
            <a:spAutoFit/>
          </a:bodyPr>
          <a:lstStyle>
            <a:defPPr>
              <a:defRPr lang="pt-PT"/>
            </a:defPPr>
            <a:lvl1pPr marL="429768" indent="-429768">
              <a:lnSpc>
                <a:spcPct val="90000"/>
              </a:lnSpc>
              <a:tabLst>
                <a:tab pos="347472" algn="r"/>
              </a:tabLst>
              <a:defRPr sz="800"/>
            </a:lvl1pPr>
          </a:lstStyle>
          <a:p>
            <a:pPr marL="429768" indent="-429768" defTabSz="914400">
              <a:lnSpc>
                <a:spcPct val="90000"/>
              </a:lnSpc>
              <a:tabLst>
                <a:tab pos="347472" algn="r"/>
              </a:tabLst>
            </a:pPr>
            <a:r>
              <a:rPr lang="de-DE" sz="800"/>
              <a:t>	Source:	Source Text</a:t>
            </a:r>
          </a:p>
        </p:txBody>
      </p:sp>
      <p:grpSp>
        <p:nvGrpSpPr>
          <p:cNvPr id="8" name="Grid" hidden="1">
            <a:extLst>
              <a:ext uri="{FF2B5EF4-FFF2-40B4-BE49-F238E27FC236}">
                <a16:creationId xmlns:a16="http://schemas.microsoft.com/office/drawing/2014/main" id="{024FD6E4-FB58-8F2C-4970-BA22F72B1E3B}"/>
              </a:ext>
            </a:extLst>
          </p:cNvPr>
          <p:cNvGrpSpPr/>
          <p:nvPr userDrawn="1"/>
        </p:nvGrpSpPr>
        <p:grpSpPr>
          <a:xfrm>
            <a:off x="549678" y="549274"/>
            <a:ext cx="11089753" cy="5770739"/>
            <a:chOff x="550863" y="-3545094"/>
            <a:chExt cx="9958051" cy="6550747"/>
          </a:xfrm>
        </p:grpSpPr>
        <p:sp>
          <p:nvSpPr>
            <p:cNvPr id="9" name="Rectangle 8">
              <a:extLst>
                <a:ext uri="{FF2B5EF4-FFF2-40B4-BE49-F238E27FC236}">
                  <a16:creationId xmlns:a16="http://schemas.microsoft.com/office/drawing/2014/main" id="{550FDF70-DD32-1C30-8509-4B8416759995}"/>
                </a:ext>
              </a:extLst>
            </p:cNvPr>
            <p:cNvSpPr/>
            <p:nvPr userDrawn="1"/>
          </p:nvSpPr>
          <p:spPr>
            <a:xfrm>
              <a:off x="550863"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0" name="Rectangle 9">
              <a:extLst>
                <a:ext uri="{FF2B5EF4-FFF2-40B4-BE49-F238E27FC236}">
                  <a16:creationId xmlns:a16="http://schemas.microsoft.com/office/drawing/2014/main" id="{95E3EC76-4D2A-6B22-2FC8-DEB33535899F}"/>
                </a:ext>
              </a:extLst>
            </p:cNvPr>
            <p:cNvSpPr/>
            <p:nvPr userDrawn="1"/>
          </p:nvSpPr>
          <p:spPr>
            <a:xfrm>
              <a:off x="1380744"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1" name="Rectangle 10">
              <a:extLst>
                <a:ext uri="{FF2B5EF4-FFF2-40B4-BE49-F238E27FC236}">
                  <a16:creationId xmlns:a16="http://schemas.microsoft.com/office/drawing/2014/main" id="{D665C4FE-B8D2-47D7-732A-D32E72C4DC2F}"/>
                </a:ext>
              </a:extLst>
            </p:cNvPr>
            <p:cNvSpPr/>
            <p:nvPr userDrawn="1"/>
          </p:nvSpPr>
          <p:spPr>
            <a:xfrm>
              <a:off x="2210625"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2" name="Rectangle 11">
              <a:extLst>
                <a:ext uri="{FF2B5EF4-FFF2-40B4-BE49-F238E27FC236}">
                  <a16:creationId xmlns:a16="http://schemas.microsoft.com/office/drawing/2014/main" id="{23ABFB77-D240-784B-E7C1-A94667A72F0F}"/>
                </a:ext>
              </a:extLst>
            </p:cNvPr>
            <p:cNvSpPr/>
            <p:nvPr userDrawn="1"/>
          </p:nvSpPr>
          <p:spPr>
            <a:xfrm>
              <a:off x="3040506"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3" name="Rectangle 12">
              <a:extLst>
                <a:ext uri="{FF2B5EF4-FFF2-40B4-BE49-F238E27FC236}">
                  <a16:creationId xmlns:a16="http://schemas.microsoft.com/office/drawing/2014/main" id="{E12522DF-E08F-957C-8F43-714292E4AA64}"/>
                </a:ext>
              </a:extLst>
            </p:cNvPr>
            <p:cNvSpPr/>
            <p:nvPr userDrawn="1"/>
          </p:nvSpPr>
          <p:spPr>
            <a:xfrm>
              <a:off x="3870387"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4" name="Rectangle 13">
              <a:extLst>
                <a:ext uri="{FF2B5EF4-FFF2-40B4-BE49-F238E27FC236}">
                  <a16:creationId xmlns:a16="http://schemas.microsoft.com/office/drawing/2014/main" id="{EA36BEEA-62B5-2C02-0517-050E15551A8C}"/>
                </a:ext>
              </a:extLst>
            </p:cNvPr>
            <p:cNvSpPr/>
            <p:nvPr userDrawn="1"/>
          </p:nvSpPr>
          <p:spPr>
            <a:xfrm>
              <a:off x="4700268"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5" name="Rectangle 14">
              <a:extLst>
                <a:ext uri="{FF2B5EF4-FFF2-40B4-BE49-F238E27FC236}">
                  <a16:creationId xmlns:a16="http://schemas.microsoft.com/office/drawing/2014/main" id="{89F3BE4E-D290-6C1C-1631-98FE6534E64E}"/>
                </a:ext>
              </a:extLst>
            </p:cNvPr>
            <p:cNvSpPr/>
            <p:nvPr userDrawn="1"/>
          </p:nvSpPr>
          <p:spPr>
            <a:xfrm>
              <a:off x="5530149"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6" name="Rectangle 15">
              <a:extLst>
                <a:ext uri="{FF2B5EF4-FFF2-40B4-BE49-F238E27FC236}">
                  <a16:creationId xmlns:a16="http://schemas.microsoft.com/office/drawing/2014/main" id="{D57A5E90-7B26-0A9D-A9BE-F328C802CBB4}"/>
                </a:ext>
              </a:extLst>
            </p:cNvPr>
            <p:cNvSpPr/>
            <p:nvPr userDrawn="1"/>
          </p:nvSpPr>
          <p:spPr>
            <a:xfrm>
              <a:off x="6360030"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7" name="Rectangle 16">
              <a:extLst>
                <a:ext uri="{FF2B5EF4-FFF2-40B4-BE49-F238E27FC236}">
                  <a16:creationId xmlns:a16="http://schemas.microsoft.com/office/drawing/2014/main" id="{CFD194ED-3658-1487-7539-543325C92D81}"/>
                </a:ext>
              </a:extLst>
            </p:cNvPr>
            <p:cNvSpPr/>
            <p:nvPr userDrawn="1"/>
          </p:nvSpPr>
          <p:spPr>
            <a:xfrm>
              <a:off x="7189390"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8" name="Rectangle 17">
              <a:extLst>
                <a:ext uri="{FF2B5EF4-FFF2-40B4-BE49-F238E27FC236}">
                  <a16:creationId xmlns:a16="http://schemas.microsoft.com/office/drawing/2014/main" id="{60606FFE-CCC5-05EB-436F-A169395EA8BE}"/>
                </a:ext>
              </a:extLst>
            </p:cNvPr>
            <p:cNvSpPr/>
            <p:nvPr userDrawn="1"/>
          </p:nvSpPr>
          <p:spPr>
            <a:xfrm>
              <a:off x="8019271"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1" name="Rectangle 20">
              <a:extLst>
                <a:ext uri="{FF2B5EF4-FFF2-40B4-BE49-F238E27FC236}">
                  <a16:creationId xmlns:a16="http://schemas.microsoft.com/office/drawing/2014/main" id="{EC7881AE-ED36-4599-DA12-BF620AAD028E}"/>
                </a:ext>
              </a:extLst>
            </p:cNvPr>
            <p:cNvSpPr/>
            <p:nvPr userDrawn="1"/>
          </p:nvSpPr>
          <p:spPr>
            <a:xfrm>
              <a:off x="8849152"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3" name="Rectangle 22">
              <a:extLst>
                <a:ext uri="{FF2B5EF4-FFF2-40B4-BE49-F238E27FC236}">
                  <a16:creationId xmlns:a16="http://schemas.microsoft.com/office/drawing/2014/main" id="{72318C2D-D635-B205-B126-ECA9FA2FD297}"/>
                </a:ext>
              </a:extLst>
            </p:cNvPr>
            <p:cNvSpPr/>
            <p:nvPr userDrawn="1"/>
          </p:nvSpPr>
          <p:spPr>
            <a:xfrm>
              <a:off x="9679033" y="-354509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4" name="Rectangle 23">
              <a:extLst>
                <a:ext uri="{FF2B5EF4-FFF2-40B4-BE49-F238E27FC236}">
                  <a16:creationId xmlns:a16="http://schemas.microsoft.com/office/drawing/2014/main" id="{41F17CEE-5E02-A567-2574-160DEAAB4A9D}"/>
                </a:ext>
              </a:extLst>
            </p:cNvPr>
            <p:cNvSpPr/>
            <p:nvPr userDrawn="1"/>
          </p:nvSpPr>
          <p:spPr>
            <a:xfrm>
              <a:off x="550863"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5" name="Rectangle 24">
              <a:extLst>
                <a:ext uri="{FF2B5EF4-FFF2-40B4-BE49-F238E27FC236}">
                  <a16:creationId xmlns:a16="http://schemas.microsoft.com/office/drawing/2014/main" id="{561965AB-8922-F724-CCF2-1D9199CEC171}"/>
                </a:ext>
              </a:extLst>
            </p:cNvPr>
            <p:cNvSpPr/>
            <p:nvPr userDrawn="1"/>
          </p:nvSpPr>
          <p:spPr>
            <a:xfrm>
              <a:off x="1380744"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6" name="Rectangle 25">
              <a:extLst>
                <a:ext uri="{FF2B5EF4-FFF2-40B4-BE49-F238E27FC236}">
                  <a16:creationId xmlns:a16="http://schemas.microsoft.com/office/drawing/2014/main" id="{B1E0028D-5314-38A6-B7F3-5C74FEBAF807}"/>
                </a:ext>
              </a:extLst>
            </p:cNvPr>
            <p:cNvSpPr/>
            <p:nvPr userDrawn="1"/>
          </p:nvSpPr>
          <p:spPr>
            <a:xfrm>
              <a:off x="2210625"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7" name="Rectangle 26">
              <a:extLst>
                <a:ext uri="{FF2B5EF4-FFF2-40B4-BE49-F238E27FC236}">
                  <a16:creationId xmlns:a16="http://schemas.microsoft.com/office/drawing/2014/main" id="{45D3C2B3-227F-3ED7-6E5C-AC6723C203A7}"/>
                </a:ext>
              </a:extLst>
            </p:cNvPr>
            <p:cNvSpPr/>
            <p:nvPr userDrawn="1"/>
          </p:nvSpPr>
          <p:spPr>
            <a:xfrm>
              <a:off x="3040506"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28" name="Rectangle 27">
              <a:extLst>
                <a:ext uri="{FF2B5EF4-FFF2-40B4-BE49-F238E27FC236}">
                  <a16:creationId xmlns:a16="http://schemas.microsoft.com/office/drawing/2014/main" id="{5DC24B5D-44E8-B14B-2C37-34F86BF626FF}"/>
                </a:ext>
              </a:extLst>
            </p:cNvPr>
            <p:cNvSpPr/>
            <p:nvPr userDrawn="1"/>
          </p:nvSpPr>
          <p:spPr>
            <a:xfrm>
              <a:off x="3870387"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30" name="Rectangle 29">
              <a:extLst>
                <a:ext uri="{FF2B5EF4-FFF2-40B4-BE49-F238E27FC236}">
                  <a16:creationId xmlns:a16="http://schemas.microsoft.com/office/drawing/2014/main" id="{48F07DCC-1CBF-D9CF-9530-592D3D86CAAB}"/>
                </a:ext>
              </a:extLst>
            </p:cNvPr>
            <p:cNvSpPr/>
            <p:nvPr userDrawn="1"/>
          </p:nvSpPr>
          <p:spPr>
            <a:xfrm>
              <a:off x="4700268"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31" name="Rectangle 30">
              <a:extLst>
                <a:ext uri="{FF2B5EF4-FFF2-40B4-BE49-F238E27FC236}">
                  <a16:creationId xmlns:a16="http://schemas.microsoft.com/office/drawing/2014/main" id="{D4714D3A-FA9D-5DFC-6786-D17EE37F3DF8}"/>
                </a:ext>
              </a:extLst>
            </p:cNvPr>
            <p:cNvSpPr/>
            <p:nvPr userDrawn="1"/>
          </p:nvSpPr>
          <p:spPr>
            <a:xfrm>
              <a:off x="5530149"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32" name="Rectangle 31">
              <a:extLst>
                <a:ext uri="{FF2B5EF4-FFF2-40B4-BE49-F238E27FC236}">
                  <a16:creationId xmlns:a16="http://schemas.microsoft.com/office/drawing/2014/main" id="{F86FCB8E-B958-7334-45DA-59837F83ECEA}"/>
                </a:ext>
              </a:extLst>
            </p:cNvPr>
            <p:cNvSpPr/>
            <p:nvPr userDrawn="1"/>
          </p:nvSpPr>
          <p:spPr>
            <a:xfrm>
              <a:off x="6360030"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33" name="Rectangle 32">
              <a:extLst>
                <a:ext uri="{FF2B5EF4-FFF2-40B4-BE49-F238E27FC236}">
                  <a16:creationId xmlns:a16="http://schemas.microsoft.com/office/drawing/2014/main" id="{79A401A3-6A37-BB6D-34E5-18A3DBB55680}"/>
                </a:ext>
              </a:extLst>
            </p:cNvPr>
            <p:cNvSpPr/>
            <p:nvPr userDrawn="1"/>
          </p:nvSpPr>
          <p:spPr>
            <a:xfrm>
              <a:off x="7189390"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34" name="Rectangle 33">
              <a:extLst>
                <a:ext uri="{FF2B5EF4-FFF2-40B4-BE49-F238E27FC236}">
                  <a16:creationId xmlns:a16="http://schemas.microsoft.com/office/drawing/2014/main" id="{4142E4B1-7CB0-57FD-AFFD-18880A13C128}"/>
                </a:ext>
              </a:extLst>
            </p:cNvPr>
            <p:cNvSpPr/>
            <p:nvPr userDrawn="1"/>
          </p:nvSpPr>
          <p:spPr>
            <a:xfrm>
              <a:off x="8019271"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36" name="Rectangle 35">
              <a:extLst>
                <a:ext uri="{FF2B5EF4-FFF2-40B4-BE49-F238E27FC236}">
                  <a16:creationId xmlns:a16="http://schemas.microsoft.com/office/drawing/2014/main" id="{305B723B-3852-A882-30C8-D3FA5FC13728}"/>
                </a:ext>
              </a:extLst>
            </p:cNvPr>
            <p:cNvSpPr/>
            <p:nvPr userDrawn="1"/>
          </p:nvSpPr>
          <p:spPr>
            <a:xfrm>
              <a:off x="8849152"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37" name="Rectangle 36">
              <a:extLst>
                <a:ext uri="{FF2B5EF4-FFF2-40B4-BE49-F238E27FC236}">
                  <a16:creationId xmlns:a16="http://schemas.microsoft.com/office/drawing/2014/main" id="{8A1864D4-4E4B-4DF1-E954-7B4BE053ED44}"/>
                </a:ext>
              </a:extLst>
            </p:cNvPr>
            <p:cNvSpPr/>
            <p:nvPr userDrawn="1"/>
          </p:nvSpPr>
          <p:spPr>
            <a:xfrm>
              <a:off x="9679033" y="-299923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39" name="Rectangle 38">
              <a:extLst>
                <a:ext uri="{FF2B5EF4-FFF2-40B4-BE49-F238E27FC236}">
                  <a16:creationId xmlns:a16="http://schemas.microsoft.com/office/drawing/2014/main" id="{35C1F88B-3DD3-A380-5D31-BF29753DE607}"/>
                </a:ext>
              </a:extLst>
            </p:cNvPr>
            <p:cNvSpPr/>
            <p:nvPr userDrawn="1"/>
          </p:nvSpPr>
          <p:spPr>
            <a:xfrm>
              <a:off x="550863"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40" name="Rectangle 39">
              <a:extLst>
                <a:ext uri="{FF2B5EF4-FFF2-40B4-BE49-F238E27FC236}">
                  <a16:creationId xmlns:a16="http://schemas.microsoft.com/office/drawing/2014/main" id="{D8B35E34-4124-B73E-4852-EEBA52A61591}"/>
                </a:ext>
              </a:extLst>
            </p:cNvPr>
            <p:cNvSpPr/>
            <p:nvPr userDrawn="1"/>
          </p:nvSpPr>
          <p:spPr>
            <a:xfrm>
              <a:off x="1380744"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41" name="Rectangle 40">
              <a:extLst>
                <a:ext uri="{FF2B5EF4-FFF2-40B4-BE49-F238E27FC236}">
                  <a16:creationId xmlns:a16="http://schemas.microsoft.com/office/drawing/2014/main" id="{9AA64E5C-9C2F-BD49-CCC5-94F4EAAD0569}"/>
                </a:ext>
              </a:extLst>
            </p:cNvPr>
            <p:cNvSpPr/>
            <p:nvPr userDrawn="1"/>
          </p:nvSpPr>
          <p:spPr>
            <a:xfrm>
              <a:off x="2210625"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42" name="Rectangle 41">
              <a:extLst>
                <a:ext uri="{FF2B5EF4-FFF2-40B4-BE49-F238E27FC236}">
                  <a16:creationId xmlns:a16="http://schemas.microsoft.com/office/drawing/2014/main" id="{5971C0DE-464E-7790-941A-618384325814}"/>
                </a:ext>
              </a:extLst>
            </p:cNvPr>
            <p:cNvSpPr/>
            <p:nvPr userDrawn="1"/>
          </p:nvSpPr>
          <p:spPr>
            <a:xfrm>
              <a:off x="3040506"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43" name="Rectangle 42">
              <a:extLst>
                <a:ext uri="{FF2B5EF4-FFF2-40B4-BE49-F238E27FC236}">
                  <a16:creationId xmlns:a16="http://schemas.microsoft.com/office/drawing/2014/main" id="{EA0B2EF0-47BF-2B3E-09A6-4E4DD93E4E41}"/>
                </a:ext>
              </a:extLst>
            </p:cNvPr>
            <p:cNvSpPr/>
            <p:nvPr userDrawn="1"/>
          </p:nvSpPr>
          <p:spPr>
            <a:xfrm>
              <a:off x="3870387"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44" name="Rectangle 43">
              <a:extLst>
                <a:ext uri="{FF2B5EF4-FFF2-40B4-BE49-F238E27FC236}">
                  <a16:creationId xmlns:a16="http://schemas.microsoft.com/office/drawing/2014/main" id="{60A69866-4C0E-06B3-8C40-581FEBF5AC4F}"/>
                </a:ext>
              </a:extLst>
            </p:cNvPr>
            <p:cNvSpPr/>
            <p:nvPr userDrawn="1"/>
          </p:nvSpPr>
          <p:spPr>
            <a:xfrm>
              <a:off x="4700268"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45" name="Rectangle 44">
              <a:extLst>
                <a:ext uri="{FF2B5EF4-FFF2-40B4-BE49-F238E27FC236}">
                  <a16:creationId xmlns:a16="http://schemas.microsoft.com/office/drawing/2014/main" id="{A0C3F9A6-B205-A790-0852-055A5AD2E318}"/>
                </a:ext>
              </a:extLst>
            </p:cNvPr>
            <p:cNvSpPr/>
            <p:nvPr userDrawn="1"/>
          </p:nvSpPr>
          <p:spPr>
            <a:xfrm>
              <a:off x="5530149"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46" name="Rectangle 45">
              <a:extLst>
                <a:ext uri="{FF2B5EF4-FFF2-40B4-BE49-F238E27FC236}">
                  <a16:creationId xmlns:a16="http://schemas.microsoft.com/office/drawing/2014/main" id="{C4872B39-84DF-1E34-27CB-26396231A330}"/>
                </a:ext>
              </a:extLst>
            </p:cNvPr>
            <p:cNvSpPr/>
            <p:nvPr userDrawn="1"/>
          </p:nvSpPr>
          <p:spPr>
            <a:xfrm>
              <a:off x="6360030"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47" name="Rectangle 46">
              <a:extLst>
                <a:ext uri="{FF2B5EF4-FFF2-40B4-BE49-F238E27FC236}">
                  <a16:creationId xmlns:a16="http://schemas.microsoft.com/office/drawing/2014/main" id="{B874C177-5208-34F6-95D7-B9401D640324}"/>
                </a:ext>
              </a:extLst>
            </p:cNvPr>
            <p:cNvSpPr/>
            <p:nvPr userDrawn="1"/>
          </p:nvSpPr>
          <p:spPr>
            <a:xfrm>
              <a:off x="7189390"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48" name="Rectangle 47">
              <a:extLst>
                <a:ext uri="{FF2B5EF4-FFF2-40B4-BE49-F238E27FC236}">
                  <a16:creationId xmlns:a16="http://schemas.microsoft.com/office/drawing/2014/main" id="{10D6009D-FDF5-0250-FF79-A5F6A74BEC1C}"/>
                </a:ext>
              </a:extLst>
            </p:cNvPr>
            <p:cNvSpPr/>
            <p:nvPr userDrawn="1"/>
          </p:nvSpPr>
          <p:spPr>
            <a:xfrm>
              <a:off x="8019271"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49" name="Rectangle 48">
              <a:extLst>
                <a:ext uri="{FF2B5EF4-FFF2-40B4-BE49-F238E27FC236}">
                  <a16:creationId xmlns:a16="http://schemas.microsoft.com/office/drawing/2014/main" id="{75DA65E6-FCCA-E5A7-67B7-943AF9E614A3}"/>
                </a:ext>
              </a:extLst>
            </p:cNvPr>
            <p:cNvSpPr/>
            <p:nvPr userDrawn="1"/>
          </p:nvSpPr>
          <p:spPr>
            <a:xfrm>
              <a:off x="8849152"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50" name="Rectangle 49">
              <a:extLst>
                <a:ext uri="{FF2B5EF4-FFF2-40B4-BE49-F238E27FC236}">
                  <a16:creationId xmlns:a16="http://schemas.microsoft.com/office/drawing/2014/main" id="{4C52CDEC-D9AD-3191-ED71-17B6197AC802}"/>
                </a:ext>
              </a:extLst>
            </p:cNvPr>
            <p:cNvSpPr/>
            <p:nvPr userDrawn="1"/>
          </p:nvSpPr>
          <p:spPr>
            <a:xfrm>
              <a:off x="9679033" y="-245337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51" name="Rectangle 50">
              <a:extLst>
                <a:ext uri="{FF2B5EF4-FFF2-40B4-BE49-F238E27FC236}">
                  <a16:creationId xmlns:a16="http://schemas.microsoft.com/office/drawing/2014/main" id="{79B31F84-7B1D-1B38-3826-5273A6888B8A}"/>
                </a:ext>
              </a:extLst>
            </p:cNvPr>
            <p:cNvSpPr/>
            <p:nvPr userDrawn="1"/>
          </p:nvSpPr>
          <p:spPr>
            <a:xfrm>
              <a:off x="550863"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52" name="Rectangle 51">
              <a:extLst>
                <a:ext uri="{FF2B5EF4-FFF2-40B4-BE49-F238E27FC236}">
                  <a16:creationId xmlns:a16="http://schemas.microsoft.com/office/drawing/2014/main" id="{3914E35A-30F5-BA65-B0C3-8FC6DF59E368}"/>
                </a:ext>
              </a:extLst>
            </p:cNvPr>
            <p:cNvSpPr/>
            <p:nvPr userDrawn="1"/>
          </p:nvSpPr>
          <p:spPr>
            <a:xfrm>
              <a:off x="1380744"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53" name="Rectangle 52">
              <a:extLst>
                <a:ext uri="{FF2B5EF4-FFF2-40B4-BE49-F238E27FC236}">
                  <a16:creationId xmlns:a16="http://schemas.microsoft.com/office/drawing/2014/main" id="{9BBE4EE0-9D8F-E6A3-312D-7029DEBAF8D2}"/>
                </a:ext>
              </a:extLst>
            </p:cNvPr>
            <p:cNvSpPr/>
            <p:nvPr userDrawn="1"/>
          </p:nvSpPr>
          <p:spPr>
            <a:xfrm>
              <a:off x="2210625"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54" name="Rectangle 53">
              <a:extLst>
                <a:ext uri="{FF2B5EF4-FFF2-40B4-BE49-F238E27FC236}">
                  <a16:creationId xmlns:a16="http://schemas.microsoft.com/office/drawing/2014/main" id="{FA85BB7F-2D0D-2553-D681-668EF747B673}"/>
                </a:ext>
              </a:extLst>
            </p:cNvPr>
            <p:cNvSpPr/>
            <p:nvPr userDrawn="1"/>
          </p:nvSpPr>
          <p:spPr>
            <a:xfrm>
              <a:off x="3040506"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55" name="Rectangle 54">
              <a:extLst>
                <a:ext uri="{FF2B5EF4-FFF2-40B4-BE49-F238E27FC236}">
                  <a16:creationId xmlns:a16="http://schemas.microsoft.com/office/drawing/2014/main" id="{5AC7D236-8860-BF5A-E3BE-E93965CBADCA}"/>
                </a:ext>
              </a:extLst>
            </p:cNvPr>
            <p:cNvSpPr/>
            <p:nvPr userDrawn="1"/>
          </p:nvSpPr>
          <p:spPr>
            <a:xfrm>
              <a:off x="3870387"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56" name="Rectangle 55">
              <a:extLst>
                <a:ext uri="{FF2B5EF4-FFF2-40B4-BE49-F238E27FC236}">
                  <a16:creationId xmlns:a16="http://schemas.microsoft.com/office/drawing/2014/main" id="{F6FEDBA3-F3BE-4CBC-F956-31BE59E1B4E1}"/>
                </a:ext>
              </a:extLst>
            </p:cNvPr>
            <p:cNvSpPr/>
            <p:nvPr userDrawn="1"/>
          </p:nvSpPr>
          <p:spPr>
            <a:xfrm>
              <a:off x="4700268"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57" name="Rectangle 56">
              <a:extLst>
                <a:ext uri="{FF2B5EF4-FFF2-40B4-BE49-F238E27FC236}">
                  <a16:creationId xmlns:a16="http://schemas.microsoft.com/office/drawing/2014/main" id="{363930BE-564B-67EB-1A5E-3B29529EDA21}"/>
                </a:ext>
              </a:extLst>
            </p:cNvPr>
            <p:cNvSpPr/>
            <p:nvPr userDrawn="1"/>
          </p:nvSpPr>
          <p:spPr>
            <a:xfrm>
              <a:off x="5530149"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58" name="Rectangle 57">
              <a:extLst>
                <a:ext uri="{FF2B5EF4-FFF2-40B4-BE49-F238E27FC236}">
                  <a16:creationId xmlns:a16="http://schemas.microsoft.com/office/drawing/2014/main" id="{9BC98667-548C-C79D-A830-FB332BF732A4}"/>
                </a:ext>
              </a:extLst>
            </p:cNvPr>
            <p:cNvSpPr/>
            <p:nvPr userDrawn="1"/>
          </p:nvSpPr>
          <p:spPr>
            <a:xfrm>
              <a:off x="6360030"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59" name="Rectangle 58">
              <a:extLst>
                <a:ext uri="{FF2B5EF4-FFF2-40B4-BE49-F238E27FC236}">
                  <a16:creationId xmlns:a16="http://schemas.microsoft.com/office/drawing/2014/main" id="{9040335B-568F-A40A-5EC9-41DCBC2EAB73}"/>
                </a:ext>
              </a:extLst>
            </p:cNvPr>
            <p:cNvSpPr/>
            <p:nvPr userDrawn="1"/>
          </p:nvSpPr>
          <p:spPr>
            <a:xfrm>
              <a:off x="7189390"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60" name="Rectangle 59">
              <a:extLst>
                <a:ext uri="{FF2B5EF4-FFF2-40B4-BE49-F238E27FC236}">
                  <a16:creationId xmlns:a16="http://schemas.microsoft.com/office/drawing/2014/main" id="{70D0376A-2F17-FCF7-1B1A-8E81D43838BF}"/>
                </a:ext>
              </a:extLst>
            </p:cNvPr>
            <p:cNvSpPr/>
            <p:nvPr userDrawn="1"/>
          </p:nvSpPr>
          <p:spPr>
            <a:xfrm>
              <a:off x="8019271"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61" name="Rectangle 60">
              <a:extLst>
                <a:ext uri="{FF2B5EF4-FFF2-40B4-BE49-F238E27FC236}">
                  <a16:creationId xmlns:a16="http://schemas.microsoft.com/office/drawing/2014/main" id="{ECD1A92E-FDB6-51B9-B276-B561ADFB7B01}"/>
                </a:ext>
              </a:extLst>
            </p:cNvPr>
            <p:cNvSpPr/>
            <p:nvPr userDrawn="1"/>
          </p:nvSpPr>
          <p:spPr>
            <a:xfrm>
              <a:off x="8849152"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62" name="Rectangle 61">
              <a:extLst>
                <a:ext uri="{FF2B5EF4-FFF2-40B4-BE49-F238E27FC236}">
                  <a16:creationId xmlns:a16="http://schemas.microsoft.com/office/drawing/2014/main" id="{66EC5AEC-46DD-E480-93E7-AE5D4777CA5D}"/>
                </a:ext>
              </a:extLst>
            </p:cNvPr>
            <p:cNvSpPr/>
            <p:nvPr userDrawn="1"/>
          </p:nvSpPr>
          <p:spPr>
            <a:xfrm>
              <a:off x="9679033" y="-1907508"/>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63" name="Rectangle 62">
              <a:extLst>
                <a:ext uri="{FF2B5EF4-FFF2-40B4-BE49-F238E27FC236}">
                  <a16:creationId xmlns:a16="http://schemas.microsoft.com/office/drawing/2014/main" id="{9685EB1F-230A-2414-A915-1C5EA19A5F75}"/>
                </a:ext>
              </a:extLst>
            </p:cNvPr>
            <p:cNvSpPr/>
            <p:nvPr userDrawn="1"/>
          </p:nvSpPr>
          <p:spPr>
            <a:xfrm>
              <a:off x="550863"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64" name="Rectangle 63">
              <a:extLst>
                <a:ext uri="{FF2B5EF4-FFF2-40B4-BE49-F238E27FC236}">
                  <a16:creationId xmlns:a16="http://schemas.microsoft.com/office/drawing/2014/main" id="{BD4EF0B5-F6B6-0992-79AD-02F3D5D6FAA5}"/>
                </a:ext>
              </a:extLst>
            </p:cNvPr>
            <p:cNvSpPr/>
            <p:nvPr userDrawn="1"/>
          </p:nvSpPr>
          <p:spPr>
            <a:xfrm>
              <a:off x="1380744"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65" name="Rectangle 64">
              <a:extLst>
                <a:ext uri="{FF2B5EF4-FFF2-40B4-BE49-F238E27FC236}">
                  <a16:creationId xmlns:a16="http://schemas.microsoft.com/office/drawing/2014/main" id="{0A881D11-34EF-C3D4-1389-BADBA81D23C2}"/>
                </a:ext>
              </a:extLst>
            </p:cNvPr>
            <p:cNvSpPr/>
            <p:nvPr userDrawn="1"/>
          </p:nvSpPr>
          <p:spPr>
            <a:xfrm>
              <a:off x="2210625"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66" name="Rectangle 65">
              <a:extLst>
                <a:ext uri="{FF2B5EF4-FFF2-40B4-BE49-F238E27FC236}">
                  <a16:creationId xmlns:a16="http://schemas.microsoft.com/office/drawing/2014/main" id="{4AE42EB4-11B1-BD69-93E9-CD0FBFC7DB31}"/>
                </a:ext>
              </a:extLst>
            </p:cNvPr>
            <p:cNvSpPr/>
            <p:nvPr userDrawn="1"/>
          </p:nvSpPr>
          <p:spPr>
            <a:xfrm>
              <a:off x="3040506"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67" name="Rectangle 66">
              <a:extLst>
                <a:ext uri="{FF2B5EF4-FFF2-40B4-BE49-F238E27FC236}">
                  <a16:creationId xmlns:a16="http://schemas.microsoft.com/office/drawing/2014/main" id="{F8460494-2109-1730-97F3-E66D0BCA6C02}"/>
                </a:ext>
              </a:extLst>
            </p:cNvPr>
            <p:cNvSpPr/>
            <p:nvPr userDrawn="1"/>
          </p:nvSpPr>
          <p:spPr>
            <a:xfrm>
              <a:off x="3870387"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68" name="Rectangle 67">
              <a:extLst>
                <a:ext uri="{FF2B5EF4-FFF2-40B4-BE49-F238E27FC236}">
                  <a16:creationId xmlns:a16="http://schemas.microsoft.com/office/drawing/2014/main" id="{D29E103D-9633-7849-52C1-ED462B84C6CB}"/>
                </a:ext>
              </a:extLst>
            </p:cNvPr>
            <p:cNvSpPr/>
            <p:nvPr userDrawn="1"/>
          </p:nvSpPr>
          <p:spPr>
            <a:xfrm>
              <a:off x="4700268"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69" name="Rectangle 68">
              <a:extLst>
                <a:ext uri="{FF2B5EF4-FFF2-40B4-BE49-F238E27FC236}">
                  <a16:creationId xmlns:a16="http://schemas.microsoft.com/office/drawing/2014/main" id="{C4DF1ADD-F113-757B-D4C8-DE6F552913C2}"/>
                </a:ext>
              </a:extLst>
            </p:cNvPr>
            <p:cNvSpPr/>
            <p:nvPr userDrawn="1"/>
          </p:nvSpPr>
          <p:spPr>
            <a:xfrm>
              <a:off x="5530149"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70" name="Rectangle 69">
              <a:extLst>
                <a:ext uri="{FF2B5EF4-FFF2-40B4-BE49-F238E27FC236}">
                  <a16:creationId xmlns:a16="http://schemas.microsoft.com/office/drawing/2014/main" id="{C02B09A4-6412-DEAE-95CF-0F1F00F9191C}"/>
                </a:ext>
              </a:extLst>
            </p:cNvPr>
            <p:cNvSpPr/>
            <p:nvPr userDrawn="1"/>
          </p:nvSpPr>
          <p:spPr>
            <a:xfrm>
              <a:off x="6360030"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71" name="Rectangle 70">
              <a:extLst>
                <a:ext uri="{FF2B5EF4-FFF2-40B4-BE49-F238E27FC236}">
                  <a16:creationId xmlns:a16="http://schemas.microsoft.com/office/drawing/2014/main" id="{F8F2C86A-4D47-E9DF-B891-F81B07032AAF}"/>
                </a:ext>
              </a:extLst>
            </p:cNvPr>
            <p:cNvSpPr/>
            <p:nvPr userDrawn="1"/>
          </p:nvSpPr>
          <p:spPr>
            <a:xfrm>
              <a:off x="7189390"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72" name="Rectangle 71">
              <a:extLst>
                <a:ext uri="{FF2B5EF4-FFF2-40B4-BE49-F238E27FC236}">
                  <a16:creationId xmlns:a16="http://schemas.microsoft.com/office/drawing/2014/main" id="{31E3B042-602F-649F-28FE-CC4549DCAB2B}"/>
                </a:ext>
              </a:extLst>
            </p:cNvPr>
            <p:cNvSpPr/>
            <p:nvPr userDrawn="1"/>
          </p:nvSpPr>
          <p:spPr>
            <a:xfrm>
              <a:off x="8019271"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73" name="Rectangle 72">
              <a:extLst>
                <a:ext uri="{FF2B5EF4-FFF2-40B4-BE49-F238E27FC236}">
                  <a16:creationId xmlns:a16="http://schemas.microsoft.com/office/drawing/2014/main" id="{F03B8344-FBE8-C515-96E7-17BD0BA878E5}"/>
                </a:ext>
              </a:extLst>
            </p:cNvPr>
            <p:cNvSpPr/>
            <p:nvPr userDrawn="1"/>
          </p:nvSpPr>
          <p:spPr>
            <a:xfrm>
              <a:off x="8849152"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74" name="Rectangle 73">
              <a:extLst>
                <a:ext uri="{FF2B5EF4-FFF2-40B4-BE49-F238E27FC236}">
                  <a16:creationId xmlns:a16="http://schemas.microsoft.com/office/drawing/2014/main" id="{F5DD76EA-A309-43B0-4583-323113F5D47E}"/>
                </a:ext>
              </a:extLst>
            </p:cNvPr>
            <p:cNvSpPr/>
            <p:nvPr userDrawn="1"/>
          </p:nvSpPr>
          <p:spPr>
            <a:xfrm>
              <a:off x="9679033" y="-1361646"/>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75" name="Rectangle 74">
              <a:extLst>
                <a:ext uri="{FF2B5EF4-FFF2-40B4-BE49-F238E27FC236}">
                  <a16:creationId xmlns:a16="http://schemas.microsoft.com/office/drawing/2014/main" id="{F937B8FA-0BE9-4393-8775-5ADF8A8C6A67}"/>
                </a:ext>
              </a:extLst>
            </p:cNvPr>
            <p:cNvSpPr/>
            <p:nvPr userDrawn="1"/>
          </p:nvSpPr>
          <p:spPr>
            <a:xfrm>
              <a:off x="550863"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76" name="Rectangle 75">
              <a:extLst>
                <a:ext uri="{FF2B5EF4-FFF2-40B4-BE49-F238E27FC236}">
                  <a16:creationId xmlns:a16="http://schemas.microsoft.com/office/drawing/2014/main" id="{D43974A4-4A7E-0F9A-FFC3-C647B6216A4F}"/>
                </a:ext>
              </a:extLst>
            </p:cNvPr>
            <p:cNvSpPr/>
            <p:nvPr userDrawn="1"/>
          </p:nvSpPr>
          <p:spPr>
            <a:xfrm>
              <a:off x="1380744"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77" name="Rectangle 76">
              <a:extLst>
                <a:ext uri="{FF2B5EF4-FFF2-40B4-BE49-F238E27FC236}">
                  <a16:creationId xmlns:a16="http://schemas.microsoft.com/office/drawing/2014/main" id="{C24137E1-BCBB-B634-C04B-30D2DB6340AC}"/>
                </a:ext>
              </a:extLst>
            </p:cNvPr>
            <p:cNvSpPr/>
            <p:nvPr userDrawn="1"/>
          </p:nvSpPr>
          <p:spPr>
            <a:xfrm>
              <a:off x="2210625"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78" name="Rectangle 77">
              <a:extLst>
                <a:ext uri="{FF2B5EF4-FFF2-40B4-BE49-F238E27FC236}">
                  <a16:creationId xmlns:a16="http://schemas.microsoft.com/office/drawing/2014/main" id="{040D179E-DCFB-2B04-1816-A0DA58979AB7}"/>
                </a:ext>
              </a:extLst>
            </p:cNvPr>
            <p:cNvSpPr/>
            <p:nvPr userDrawn="1"/>
          </p:nvSpPr>
          <p:spPr>
            <a:xfrm>
              <a:off x="3040506"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79" name="Rectangle 78">
              <a:extLst>
                <a:ext uri="{FF2B5EF4-FFF2-40B4-BE49-F238E27FC236}">
                  <a16:creationId xmlns:a16="http://schemas.microsoft.com/office/drawing/2014/main" id="{F25A50D3-9254-6B06-E6E5-548D822F9E9D}"/>
                </a:ext>
              </a:extLst>
            </p:cNvPr>
            <p:cNvSpPr/>
            <p:nvPr userDrawn="1"/>
          </p:nvSpPr>
          <p:spPr>
            <a:xfrm>
              <a:off x="3870387"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80" name="Rectangle 79">
              <a:extLst>
                <a:ext uri="{FF2B5EF4-FFF2-40B4-BE49-F238E27FC236}">
                  <a16:creationId xmlns:a16="http://schemas.microsoft.com/office/drawing/2014/main" id="{4C05021C-D713-B633-F62D-333D95CF0061}"/>
                </a:ext>
              </a:extLst>
            </p:cNvPr>
            <p:cNvSpPr/>
            <p:nvPr userDrawn="1"/>
          </p:nvSpPr>
          <p:spPr>
            <a:xfrm>
              <a:off x="4700268"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81" name="Rectangle 80">
              <a:extLst>
                <a:ext uri="{FF2B5EF4-FFF2-40B4-BE49-F238E27FC236}">
                  <a16:creationId xmlns:a16="http://schemas.microsoft.com/office/drawing/2014/main" id="{538AE4D1-CAA6-347C-23A7-A8D687674A19}"/>
                </a:ext>
              </a:extLst>
            </p:cNvPr>
            <p:cNvSpPr/>
            <p:nvPr userDrawn="1"/>
          </p:nvSpPr>
          <p:spPr>
            <a:xfrm>
              <a:off x="5530149"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82" name="Rectangle 81">
              <a:extLst>
                <a:ext uri="{FF2B5EF4-FFF2-40B4-BE49-F238E27FC236}">
                  <a16:creationId xmlns:a16="http://schemas.microsoft.com/office/drawing/2014/main" id="{65BC94F4-E69E-5C2B-DB4B-BDE4B09DBABF}"/>
                </a:ext>
              </a:extLst>
            </p:cNvPr>
            <p:cNvSpPr/>
            <p:nvPr userDrawn="1"/>
          </p:nvSpPr>
          <p:spPr>
            <a:xfrm>
              <a:off x="6360030"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83" name="Rectangle 82">
              <a:extLst>
                <a:ext uri="{FF2B5EF4-FFF2-40B4-BE49-F238E27FC236}">
                  <a16:creationId xmlns:a16="http://schemas.microsoft.com/office/drawing/2014/main" id="{13C64B6D-D664-1C5E-CF4B-785885995AB7}"/>
                </a:ext>
              </a:extLst>
            </p:cNvPr>
            <p:cNvSpPr/>
            <p:nvPr userDrawn="1"/>
          </p:nvSpPr>
          <p:spPr>
            <a:xfrm>
              <a:off x="7189390"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84" name="Rectangle 83">
              <a:extLst>
                <a:ext uri="{FF2B5EF4-FFF2-40B4-BE49-F238E27FC236}">
                  <a16:creationId xmlns:a16="http://schemas.microsoft.com/office/drawing/2014/main" id="{2BA4D5DE-C552-59DC-4F49-A9920F46E592}"/>
                </a:ext>
              </a:extLst>
            </p:cNvPr>
            <p:cNvSpPr/>
            <p:nvPr userDrawn="1"/>
          </p:nvSpPr>
          <p:spPr>
            <a:xfrm>
              <a:off x="8019271"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85" name="Rectangle 84">
              <a:extLst>
                <a:ext uri="{FF2B5EF4-FFF2-40B4-BE49-F238E27FC236}">
                  <a16:creationId xmlns:a16="http://schemas.microsoft.com/office/drawing/2014/main" id="{34D3B8B2-3385-2BB7-2228-2FBD28F04E40}"/>
                </a:ext>
              </a:extLst>
            </p:cNvPr>
            <p:cNvSpPr/>
            <p:nvPr userDrawn="1"/>
          </p:nvSpPr>
          <p:spPr>
            <a:xfrm>
              <a:off x="8849152"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86" name="Rectangle 85">
              <a:extLst>
                <a:ext uri="{FF2B5EF4-FFF2-40B4-BE49-F238E27FC236}">
                  <a16:creationId xmlns:a16="http://schemas.microsoft.com/office/drawing/2014/main" id="{55823E0B-EA1F-A558-CB38-65AF8CF872C4}"/>
                </a:ext>
              </a:extLst>
            </p:cNvPr>
            <p:cNvSpPr/>
            <p:nvPr userDrawn="1"/>
          </p:nvSpPr>
          <p:spPr>
            <a:xfrm>
              <a:off x="9679033" y="-815784"/>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87" name="Rectangle 86">
              <a:extLst>
                <a:ext uri="{FF2B5EF4-FFF2-40B4-BE49-F238E27FC236}">
                  <a16:creationId xmlns:a16="http://schemas.microsoft.com/office/drawing/2014/main" id="{30803956-5660-0992-4D14-BE6FE9828F47}"/>
                </a:ext>
              </a:extLst>
            </p:cNvPr>
            <p:cNvSpPr/>
            <p:nvPr userDrawn="1"/>
          </p:nvSpPr>
          <p:spPr>
            <a:xfrm>
              <a:off x="550863"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88" name="Rectangle 87">
              <a:extLst>
                <a:ext uri="{FF2B5EF4-FFF2-40B4-BE49-F238E27FC236}">
                  <a16:creationId xmlns:a16="http://schemas.microsoft.com/office/drawing/2014/main" id="{4116F6EF-71AC-D394-CCE2-C84341C7B6AA}"/>
                </a:ext>
              </a:extLst>
            </p:cNvPr>
            <p:cNvSpPr/>
            <p:nvPr userDrawn="1"/>
          </p:nvSpPr>
          <p:spPr>
            <a:xfrm>
              <a:off x="1380744"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89" name="Rectangle 88">
              <a:extLst>
                <a:ext uri="{FF2B5EF4-FFF2-40B4-BE49-F238E27FC236}">
                  <a16:creationId xmlns:a16="http://schemas.microsoft.com/office/drawing/2014/main" id="{CDAD2361-B7DA-C5FB-AC7E-F8C9035B460C}"/>
                </a:ext>
              </a:extLst>
            </p:cNvPr>
            <p:cNvSpPr/>
            <p:nvPr userDrawn="1"/>
          </p:nvSpPr>
          <p:spPr>
            <a:xfrm>
              <a:off x="2210625"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90" name="Rectangle 89">
              <a:extLst>
                <a:ext uri="{FF2B5EF4-FFF2-40B4-BE49-F238E27FC236}">
                  <a16:creationId xmlns:a16="http://schemas.microsoft.com/office/drawing/2014/main" id="{D509E2B2-0C14-D4D7-8C75-848F52276A94}"/>
                </a:ext>
              </a:extLst>
            </p:cNvPr>
            <p:cNvSpPr/>
            <p:nvPr userDrawn="1"/>
          </p:nvSpPr>
          <p:spPr>
            <a:xfrm>
              <a:off x="3040506"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91" name="Rectangle 90">
              <a:extLst>
                <a:ext uri="{FF2B5EF4-FFF2-40B4-BE49-F238E27FC236}">
                  <a16:creationId xmlns:a16="http://schemas.microsoft.com/office/drawing/2014/main" id="{AF117176-97E0-3DE1-6B8D-53ED6570D628}"/>
                </a:ext>
              </a:extLst>
            </p:cNvPr>
            <p:cNvSpPr/>
            <p:nvPr userDrawn="1"/>
          </p:nvSpPr>
          <p:spPr>
            <a:xfrm>
              <a:off x="3870387"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92" name="Rectangle 91">
              <a:extLst>
                <a:ext uri="{FF2B5EF4-FFF2-40B4-BE49-F238E27FC236}">
                  <a16:creationId xmlns:a16="http://schemas.microsoft.com/office/drawing/2014/main" id="{E1C6EC84-A36B-0F0D-9314-57EFE6373608}"/>
                </a:ext>
              </a:extLst>
            </p:cNvPr>
            <p:cNvSpPr/>
            <p:nvPr userDrawn="1"/>
          </p:nvSpPr>
          <p:spPr>
            <a:xfrm>
              <a:off x="4700268"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93" name="Rectangle 92">
              <a:extLst>
                <a:ext uri="{FF2B5EF4-FFF2-40B4-BE49-F238E27FC236}">
                  <a16:creationId xmlns:a16="http://schemas.microsoft.com/office/drawing/2014/main" id="{4DB48AF2-4ACC-EF77-B3B6-9AC433B88C0F}"/>
                </a:ext>
              </a:extLst>
            </p:cNvPr>
            <p:cNvSpPr/>
            <p:nvPr userDrawn="1"/>
          </p:nvSpPr>
          <p:spPr>
            <a:xfrm>
              <a:off x="5530149"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94" name="Rectangle 93">
              <a:extLst>
                <a:ext uri="{FF2B5EF4-FFF2-40B4-BE49-F238E27FC236}">
                  <a16:creationId xmlns:a16="http://schemas.microsoft.com/office/drawing/2014/main" id="{107BBF5D-517C-2047-999B-7BCF6C4BF579}"/>
                </a:ext>
              </a:extLst>
            </p:cNvPr>
            <p:cNvSpPr/>
            <p:nvPr userDrawn="1"/>
          </p:nvSpPr>
          <p:spPr>
            <a:xfrm>
              <a:off x="6360030"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95" name="Rectangle 94">
              <a:extLst>
                <a:ext uri="{FF2B5EF4-FFF2-40B4-BE49-F238E27FC236}">
                  <a16:creationId xmlns:a16="http://schemas.microsoft.com/office/drawing/2014/main" id="{5ECB1738-AE0B-4A8C-EF62-312E912C4148}"/>
                </a:ext>
              </a:extLst>
            </p:cNvPr>
            <p:cNvSpPr/>
            <p:nvPr userDrawn="1"/>
          </p:nvSpPr>
          <p:spPr>
            <a:xfrm>
              <a:off x="7189390"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96" name="Rectangle 95">
              <a:extLst>
                <a:ext uri="{FF2B5EF4-FFF2-40B4-BE49-F238E27FC236}">
                  <a16:creationId xmlns:a16="http://schemas.microsoft.com/office/drawing/2014/main" id="{F7A7E216-0B18-C0A4-CF7A-95D9984272E3}"/>
                </a:ext>
              </a:extLst>
            </p:cNvPr>
            <p:cNvSpPr/>
            <p:nvPr userDrawn="1"/>
          </p:nvSpPr>
          <p:spPr>
            <a:xfrm>
              <a:off x="8019271"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97" name="Rectangle 96">
              <a:extLst>
                <a:ext uri="{FF2B5EF4-FFF2-40B4-BE49-F238E27FC236}">
                  <a16:creationId xmlns:a16="http://schemas.microsoft.com/office/drawing/2014/main" id="{C8DFCF12-EDB3-52CC-AFC4-B4E6E09913FA}"/>
                </a:ext>
              </a:extLst>
            </p:cNvPr>
            <p:cNvSpPr/>
            <p:nvPr userDrawn="1"/>
          </p:nvSpPr>
          <p:spPr>
            <a:xfrm>
              <a:off x="8849152"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98" name="Rectangle 97">
              <a:extLst>
                <a:ext uri="{FF2B5EF4-FFF2-40B4-BE49-F238E27FC236}">
                  <a16:creationId xmlns:a16="http://schemas.microsoft.com/office/drawing/2014/main" id="{3CF3B04D-837D-F9F4-61A2-BEB075F74A30}"/>
                </a:ext>
              </a:extLst>
            </p:cNvPr>
            <p:cNvSpPr/>
            <p:nvPr userDrawn="1"/>
          </p:nvSpPr>
          <p:spPr>
            <a:xfrm>
              <a:off x="9679033" y="-269922"/>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99" name="Rectangle 98">
              <a:extLst>
                <a:ext uri="{FF2B5EF4-FFF2-40B4-BE49-F238E27FC236}">
                  <a16:creationId xmlns:a16="http://schemas.microsoft.com/office/drawing/2014/main" id="{7C1A5E9C-A13B-B7DA-FD80-DBAB2096ABBD}"/>
                </a:ext>
              </a:extLst>
            </p:cNvPr>
            <p:cNvSpPr/>
            <p:nvPr userDrawn="1"/>
          </p:nvSpPr>
          <p:spPr>
            <a:xfrm>
              <a:off x="550863"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00" name="Rectangle 99">
              <a:extLst>
                <a:ext uri="{FF2B5EF4-FFF2-40B4-BE49-F238E27FC236}">
                  <a16:creationId xmlns:a16="http://schemas.microsoft.com/office/drawing/2014/main" id="{01F6E319-5213-302C-9F95-741AB6ABDC2E}"/>
                </a:ext>
              </a:extLst>
            </p:cNvPr>
            <p:cNvSpPr/>
            <p:nvPr userDrawn="1"/>
          </p:nvSpPr>
          <p:spPr>
            <a:xfrm>
              <a:off x="1380744"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01" name="Rectangle 100">
              <a:extLst>
                <a:ext uri="{FF2B5EF4-FFF2-40B4-BE49-F238E27FC236}">
                  <a16:creationId xmlns:a16="http://schemas.microsoft.com/office/drawing/2014/main" id="{3D2A336C-BE03-9509-DF11-BAC9902C7089}"/>
                </a:ext>
              </a:extLst>
            </p:cNvPr>
            <p:cNvSpPr/>
            <p:nvPr userDrawn="1"/>
          </p:nvSpPr>
          <p:spPr>
            <a:xfrm>
              <a:off x="2210625"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02" name="Rectangle 101">
              <a:extLst>
                <a:ext uri="{FF2B5EF4-FFF2-40B4-BE49-F238E27FC236}">
                  <a16:creationId xmlns:a16="http://schemas.microsoft.com/office/drawing/2014/main" id="{0047AC78-183E-FA01-5C36-C0FA9F7110AB}"/>
                </a:ext>
              </a:extLst>
            </p:cNvPr>
            <p:cNvSpPr/>
            <p:nvPr userDrawn="1"/>
          </p:nvSpPr>
          <p:spPr>
            <a:xfrm>
              <a:off x="3040506"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03" name="Rectangle 102">
              <a:extLst>
                <a:ext uri="{FF2B5EF4-FFF2-40B4-BE49-F238E27FC236}">
                  <a16:creationId xmlns:a16="http://schemas.microsoft.com/office/drawing/2014/main" id="{620D71B8-424C-C9B3-D209-20353B95E251}"/>
                </a:ext>
              </a:extLst>
            </p:cNvPr>
            <p:cNvSpPr/>
            <p:nvPr userDrawn="1"/>
          </p:nvSpPr>
          <p:spPr>
            <a:xfrm>
              <a:off x="3870387"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04" name="Rectangle 103">
              <a:extLst>
                <a:ext uri="{FF2B5EF4-FFF2-40B4-BE49-F238E27FC236}">
                  <a16:creationId xmlns:a16="http://schemas.microsoft.com/office/drawing/2014/main" id="{C64960E9-701D-9CD4-3E8E-A81F22A8D68B}"/>
                </a:ext>
              </a:extLst>
            </p:cNvPr>
            <p:cNvSpPr/>
            <p:nvPr userDrawn="1"/>
          </p:nvSpPr>
          <p:spPr>
            <a:xfrm>
              <a:off x="4700268"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05" name="Rectangle 104">
              <a:extLst>
                <a:ext uri="{FF2B5EF4-FFF2-40B4-BE49-F238E27FC236}">
                  <a16:creationId xmlns:a16="http://schemas.microsoft.com/office/drawing/2014/main" id="{71FD9FC2-D26D-35BB-9E1D-295DC5BAB1CD}"/>
                </a:ext>
              </a:extLst>
            </p:cNvPr>
            <p:cNvSpPr/>
            <p:nvPr userDrawn="1"/>
          </p:nvSpPr>
          <p:spPr>
            <a:xfrm>
              <a:off x="5530149"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06" name="Rectangle 105">
              <a:extLst>
                <a:ext uri="{FF2B5EF4-FFF2-40B4-BE49-F238E27FC236}">
                  <a16:creationId xmlns:a16="http://schemas.microsoft.com/office/drawing/2014/main" id="{2E8F9C9D-234A-1FE1-0550-7637634C31F2}"/>
                </a:ext>
              </a:extLst>
            </p:cNvPr>
            <p:cNvSpPr/>
            <p:nvPr userDrawn="1"/>
          </p:nvSpPr>
          <p:spPr>
            <a:xfrm>
              <a:off x="6360030"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07" name="Rectangle 106">
              <a:extLst>
                <a:ext uri="{FF2B5EF4-FFF2-40B4-BE49-F238E27FC236}">
                  <a16:creationId xmlns:a16="http://schemas.microsoft.com/office/drawing/2014/main" id="{70B021DA-E537-9B3E-C248-6BE624729222}"/>
                </a:ext>
              </a:extLst>
            </p:cNvPr>
            <p:cNvSpPr/>
            <p:nvPr userDrawn="1"/>
          </p:nvSpPr>
          <p:spPr>
            <a:xfrm>
              <a:off x="7189390"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08" name="Rectangle 107">
              <a:extLst>
                <a:ext uri="{FF2B5EF4-FFF2-40B4-BE49-F238E27FC236}">
                  <a16:creationId xmlns:a16="http://schemas.microsoft.com/office/drawing/2014/main" id="{310472D5-8CC2-2B37-04B4-38ABDF4DF73D}"/>
                </a:ext>
              </a:extLst>
            </p:cNvPr>
            <p:cNvSpPr/>
            <p:nvPr userDrawn="1"/>
          </p:nvSpPr>
          <p:spPr>
            <a:xfrm>
              <a:off x="8019271"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09" name="Rectangle 108">
              <a:extLst>
                <a:ext uri="{FF2B5EF4-FFF2-40B4-BE49-F238E27FC236}">
                  <a16:creationId xmlns:a16="http://schemas.microsoft.com/office/drawing/2014/main" id="{56AB6E63-0B57-5E2E-AFFB-72FFAC2FCB26}"/>
                </a:ext>
              </a:extLst>
            </p:cNvPr>
            <p:cNvSpPr/>
            <p:nvPr userDrawn="1"/>
          </p:nvSpPr>
          <p:spPr>
            <a:xfrm>
              <a:off x="8849152"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10" name="Rectangle 109">
              <a:extLst>
                <a:ext uri="{FF2B5EF4-FFF2-40B4-BE49-F238E27FC236}">
                  <a16:creationId xmlns:a16="http://schemas.microsoft.com/office/drawing/2014/main" id="{142EE9A1-0484-F1F3-B8C0-1B7DB70D6B41}"/>
                </a:ext>
              </a:extLst>
            </p:cNvPr>
            <p:cNvSpPr/>
            <p:nvPr userDrawn="1"/>
          </p:nvSpPr>
          <p:spPr>
            <a:xfrm>
              <a:off x="9679033" y="275940"/>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11" name="Rectangle 110">
              <a:extLst>
                <a:ext uri="{FF2B5EF4-FFF2-40B4-BE49-F238E27FC236}">
                  <a16:creationId xmlns:a16="http://schemas.microsoft.com/office/drawing/2014/main" id="{88F3ED68-BAE0-5B85-11AE-B41278C49760}"/>
                </a:ext>
              </a:extLst>
            </p:cNvPr>
            <p:cNvSpPr/>
            <p:nvPr userDrawn="1"/>
          </p:nvSpPr>
          <p:spPr>
            <a:xfrm>
              <a:off x="550863"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12" name="Rectangle 111">
              <a:extLst>
                <a:ext uri="{FF2B5EF4-FFF2-40B4-BE49-F238E27FC236}">
                  <a16:creationId xmlns:a16="http://schemas.microsoft.com/office/drawing/2014/main" id="{F144D14E-9595-A602-7CD9-B927F83153ED}"/>
                </a:ext>
              </a:extLst>
            </p:cNvPr>
            <p:cNvSpPr/>
            <p:nvPr userDrawn="1"/>
          </p:nvSpPr>
          <p:spPr>
            <a:xfrm>
              <a:off x="1380744"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13" name="Rectangle 112">
              <a:extLst>
                <a:ext uri="{FF2B5EF4-FFF2-40B4-BE49-F238E27FC236}">
                  <a16:creationId xmlns:a16="http://schemas.microsoft.com/office/drawing/2014/main" id="{154212D0-B58B-DE17-F04C-2F97E6643B91}"/>
                </a:ext>
              </a:extLst>
            </p:cNvPr>
            <p:cNvSpPr/>
            <p:nvPr userDrawn="1"/>
          </p:nvSpPr>
          <p:spPr>
            <a:xfrm>
              <a:off x="2210625"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14" name="Rectangle 113">
              <a:extLst>
                <a:ext uri="{FF2B5EF4-FFF2-40B4-BE49-F238E27FC236}">
                  <a16:creationId xmlns:a16="http://schemas.microsoft.com/office/drawing/2014/main" id="{87E2CCF6-27A9-72D1-426B-D8106D1D3AF9}"/>
                </a:ext>
              </a:extLst>
            </p:cNvPr>
            <p:cNvSpPr/>
            <p:nvPr userDrawn="1"/>
          </p:nvSpPr>
          <p:spPr>
            <a:xfrm>
              <a:off x="3040506"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15" name="Rectangle 114">
              <a:extLst>
                <a:ext uri="{FF2B5EF4-FFF2-40B4-BE49-F238E27FC236}">
                  <a16:creationId xmlns:a16="http://schemas.microsoft.com/office/drawing/2014/main" id="{0E7AD08B-2423-2ED9-B5A6-E4AC6BF6C001}"/>
                </a:ext>
              </a:extLst>
            </p:cNvPr>
            <p:cNvSpPr/>
            <p:nvPr userDrawn="1"/>
          </p:nvSpPr>
          <p:spPr>
            <a:xfrm>
              <a:off x="3870387"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16" name="Rectangle 115">
              <a:extLst>
                <a:ext uri="{FF2B5EF4-FFF2-40B4-BE49-F238E27FC236}">
                  <a16:creationId xmlns:a16="http://schemas.microsoft.com/office/drawing/2014/main" id="{40E8A0EF-44C8-980F-AFFA-90EECB2CDEDD}"/>
                </a:ext>
              </a:extLst>
            </p:cNvPr>
            <p:cNvSpPr/>
            <p:nvPr userDrawn="1"/>
          </p:nvSpPr>
          <p:spPr>
            <a:xfrm>
              <a:off x="4700268"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17" name="Rectangle 116">
              <a:extLst>
                <a:ext uri="{FF2B5EF4-FFF2-40B4-BE49-F238E27FC236}">
                  <a16:creationId xmlns:a16="http://schemas.microsoft.com/office/drawing/2014/main" id="{37E19965-AB4F-378B-4F00-1E4D150A4EF1}"/>
                </a:ext>
              </a:extLst>
            </p:cNvPr>
            <p:cNvSpPr/>
            <p:nvPr userDrawn="1"/>
          </p:nvSpPr>
          <p:spPr>
            <a:xfrm>
              <a:off x="5530149"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18" name="Rectangle 117">
              <a:extLst>
                <a:ext uri="{FF2B5EF4-FFF2-40B4-BE49-F238E27FC236}">
                  <a16:creationId xmlns:a16="http://schemas.microsoft.com/office/drawing/2014/main" id="{6501AA77-791B-7EB8-DB59-85DA8531D2B5}"/>
                </a:ext>
              </a:extLst>
            </p:cNvPr>
            <p:cNvSpPr/>
            <p:nvPr userDrawn="1"/>
          </p:nvSpPr>
          <p:spPr>
            <a:xfrm>
              <a:off x="6360030"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19" name="Rectangle 118">
              <a:extLst>
                <a:ext uri="{FF2B5EF4-FFF2-40B4-BE49-F238E27FC236}">
                  <a16:creationId xmlns:a16="http://schemas.microsoft.com/office/drawing/2014/main" id="{B918BAC9-790A-51EA-ECDA-4EEDA512AB63}"/>
                </a:ext>
              </a:extLst>
            </p:cNvPr>
            <p:cNvSpPr/>
            <p:nvPr userDrawn="1"/>
          </p:nvSpPr>
          <p:spPr>
            <a:xfrm>
              <a:off x="7189390"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20" name="Rectangle 119">
              <a:extLst>
                <a:ext uri="{FF2B5EF4-FFF2-40B4-BE49-F238E27FC236}">
                  <a16:creationId xmlns:a16="http://schemas.microsoft.com/office/drawing/2014/main" id="{A5ED0249-E6B1-AABD-B17C-0C00A2F3DA57}"/>
                </a:ext>
              </a:extLst>
            </p:cNvPr>
            <p:cNvSpPr/>
            <p:nvPr userDrawn="1"/>
          </p:nvSpPr>
          <p:spPr>
            <a:xfrm>
              <a:off x="8019271"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21" name="Rectangle 120">
              <a:extLst>
                <a:ext uri="{FF2B5EF4-FFF2-40B4-BE49-F238E27FC236}">
                  <a16:creationId xmlns:a16="http://schemas.microsoft.com/office/drawing/2014/main" id="{1B1113B6-A649-C9ED-CA11-26988BCA92D2}"/>
                </a:ext>
              </a:extLst>
            </p:cNvPr>
            <p:cNvSpPr/>
            <p:nvPr userDrawn="1"/>
          </p:nvSpPr>
          <p:spPr>
            <a:xfrm>
              <a:off x="8849152"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22" name="Rectangle 121">
              <a:extLst>
                <a:ext uri="{FF2B5EF4-FFF2-40B4-BE49-F238E27FC236}">
                  <a16:creationId xmlns:a16="http://schemas.microsoft.com/office/drawing/2014/main" id="{3F0FFC97-2C6C-08CE-0047-B90DDE631ED9}"/>
                </a:ext>
              </a:extLst>
            </p:cNvPr>
            <p:cNvSpPr/>
            <p:nvPr userDrawn="1"/>
          </p:nvSpPr>
          <p:spPr>
            <a:xfrm>
              <a:off x="9679033" y="822205"/>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23" name="Rectangle 122">
              <a:extLst>
                <a:ext uri="{FF2B5EF4-FFF2-40B4-BE49-F238E27FC236}">
                  <a16:creationId xmlns:a16="http://schemas.microsoft.com/office/drawing/2014/main" id="{714B7402-6A13-66E4-4C95-4435635350A4}"/>
                </a:ext>
              </a:extLst>
            </p:cNvPr>
            <p:cNvSpPr/>
            <p:nvPr userDrawn="1"/>
          </p:nvSpPr>
          <p:spPr>
            <a:xfrm>
              <a:off x="550863"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24" name="Rectangle 123">
              <a:extLst>
                <a:ext uri="{FF2B5EF4-FFF2-40B4-BE49-F238E27FC236}">
                  <a16:creationId xmlns:a16="http://schemas.microsoft.com/office/drawing/2014/main" id="{B4D160FA-D681-875B-0647-1349A68FD52F}"/>
                </a:ext>
              </a:extLst>
            </p:cNvPr>
            <p:cNvSpPr/>
            <p:nvPr userDrawn="1"/>
          </p:nvSpPr>
          <p:spPr>
            <a:xfrm>
              <a:off x="1380744"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25" name="Rectangle 124">
              <a:extLst>
                <a:ext uri="{FF2B5EF4-FFF2-40B4-BE49-F238E27FC236}">
                  <a16:creationId xmlns:a16="http://schemas.microsoft.com/office/drawing/2014/main" id="{B0D813A9-2468-3C92-7FE3-B436A4E351DE}"/>
                </a:ext>
              </a:extLst>
            </p:cNvPr>
            <p:cNvSpPr/>
            <p:nvPr userDrawn="1"/>
          </p:nvSpPr>
          <p:spPr>
            <a:xfrm>
              <a:off x="2210625"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26" name="Rectangle 125">
              <a:extLst>
                <a:ext uri="{FF2B5EF4-FFF2-40B4-BE49-F238E27FC236}">
                  <a16:creationId xmlns:a16="http://schemas.microsoft.com/office/drawing/2014/main" id="{14350AD2-4C65-FCBB-0AEC-04BC86999E92}"/>
                </a:ext>
              </a:extLst>
            </p:cNvPr>
            <p:cNvSpPr/>
            <p:nvPr userDrawn="1"/>
          </p:nvSpPr>
          <p:spPr>
            <a:xfrm>
              <a:off x="3040506"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27" name="Rectangle 126">
              <a:extLst>
                <a:ext uri="{FF2B5EF4-FFF2-40B4-BE49-F238E27FC236}">
                  <a16:creationId xmlns:a16="http://schemas.microsoft.com/office/drawing/2014/main" id="{3D86D544-D125-3A77-A250-2B45A7A4DC7D}"/>
                </a:ext>
              </a:extLst>
            </p:cNvPr>
            <p:cNvSpPr/>
            <p:nvPr userDrawn="1"/>
          </p:nvSpPr>
          <p:spPr>
            <a:xfrm>
              <a:off x="3870387"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28" name="Rectangle 127">
              <a:extLst>
                <a:ext uri="{FF2B5EF4-FFF2-40B4-BE49-F238E27FC236}">
                  <a16:creationId xmlns:a16="http://schemas.microsoft.com/office/drawing/2014/main" id="{1E06D5BD-DB7C-3058-327A-B15DE2FB232E}"/>
                </a:ext>
              </a:extLst>
            </p:cNvPr>
            <p:cNvSpPr/>
            <p:nvPr userDrawn="1"/>
          </p:nvSpPr>
          <p:spPr>
            <a:xfrm>
              <a:off x="4700268"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29" name="Rectangle 128">
              <a:extLst>
                <a:ext uri="{FF2B5EF4-FFF2-40B4-BE49-F238E27FC236}">
                  <a16:creationId xmlns:a16="http://schemas.microsoft.com/office/drawing/2014/main" id="{0172EEB7-7616-F505-B26E-8994DF0D2270}"/>
                </a:ext>
              </a:extLst>
            </p:cNvPr>
            <p:cNvSpPr/>
            <p:nvPr userDrawn="1"/>
          </p:nvSpPr>
          <p:spPr>
            <a:xfrm>
              <a:off x="5530149"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30" name="Rectangle 129">
              <a:extLst>
                <a:ext uri="{FF2B5EF4-FFF2-40B4-BE49-F238E27FC236}">
                  <a16:creationId xmlns:a16="http://schemas.microsoft.com/office/drawing/2014/main" id="{BF6F3D04-B563-09A9-C3D4-5E8EA005EBAC}"/>
                </a:ext>
              </a:extLst>
            </p:cNvPr>
            <p:cNvSpPr/>
            <p:nvPr userDrawn="1"/>
          </p:nvSpPr>
          <p:spPr>
            <a:xfrm>
              <a:off x="6360030"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31" name="Rectangle 130">
              <a:extLst>
                <a:ext uri="{FF2B5EF4-FFF2-40B4-BE49-F238E27FC236}">
                  <a16:creationId xmlns:a16="http://schemas.microsoft.com/office/drawing/2014/main" id="{621100FF-7F61-DF04-3496-CB6A1CA5989B}"/>
                </a:ext>
              </a:extLst>
            </p:cNvPr>
            <p:cNvSpPr/>
            <p:nvPr userDrawn="1"/>
          </p:nvSpPr>
          <p:spPr>
            <a:xfrm>
              <a:off x="7189390"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32" name="Rectangle 131">
              <a:extLst>
                <a:ext uri="{FF2B5EF4-FFF2-40B4-BE49-F238E27FC236}">
                  <a16:creationId xmlns:a16="http://schemas.microsoft.com/office/drawing/2014/main" id="{A5C4147F-AAC4-9F41-F7C2-7FA81790A15F}"/>
                </a:ext>
              </a:extLst>
            </p:cNvPr>
            <p:cNvSpPr/>
            <p:nvPr userDrawn="1"/>
          </p:nvSpPr>
          <p:spPr>
            <a:xfrm>
              <a:off x="8019271"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33" name="Rectangle 132">
              <a:extLst>
                <a:ext uri="{FF2B5EF4-FFF2-40B4-BE49-F238E27FC236}">
                  <a16:creationId xmlns:a16="http://schemas.microsoft.com/office/drawing/2014/main" id="{88EB2FD8-41B6-6C5B-60ED-F722AF98995C}"/>
                </a:ext>
              </a:extLst>
            </p:cNvPr>
            <p:cNvSpPr/>
            <p:nvPr userDrawn="1"/>
          </p:nvSpPr>
          <p:spPr>
            <a:xfrm>
              <a:off x="8849152"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34" name="Rectangle 133">
              <a:extLst>
                <a:ext uri="{FF2B5EF4-FFF2-40B4-BE49-F238E27FC236}">
                  <a16:creationId xmlns:a16="http://schemas.microsoft.com/office/drawing/2014/main" id="{3E625364-6A0F-30C1-BF5F-ADABDBFABB64}"/>
                </a:ext>
              </a:extLst>
            </p:cNvPr>
            <p:cNvSpPr/>
            <p:nvPr userDrawn="1"/>
          </p:nvSpPr>
          <p:spPr>
            <a:xfrm>
              <a:off x="9679033" y="1368067"/>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35" name="Rectangle 134">
              <a:extLst>
                <a:ext uri="{FF2B5EF4-FFF2-40B4-BE49-F238E27FC236}">
                  <a16:creationId xmlns:a16="http://schemas.microsoft.com/office/drawing/2014/main" id="{6FADE4F4-55CB-A468-331C-3C5A6430B0BD}"/>
                </a:ext>
              </a:extLst>
            </p:cNvPr>
            <p:cNvSpPr/>
            <p:nvPr userDrawn="1"/>
          </p:nvSpPr>
          <p:spPr>
            <a:xfrm>
              <a:off x="550863"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36" name="Rectangle 135">
              <a:extLst>
                <a:ext uri="{FF2B5EF4-FFF2-40B4-BE49-F238E27FC236}">
                  <a16:creationId xmlns:a16="http://schemas.microsoft.com/office/drawing/2014/main" id="{849722F6-B71C-101E-47E3-37D44615B436}"/>
                </a:ext>
              </a:extLst>
            </p:cNvPr>
            <p:cNvSpPr/>
            <p:nvPr userDrawn="1"/>
          </p:nvSpPr>
          <p:spPr>
            <a:xfrm>
              <a:off x="1380744"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37" name="Rectangle 136">
              <a:extLst>
                <a:ext uri="{FF2B5EF4-FFF2-40B4-BE49-F238E27FC236}">
                  <a16:creationId xmlns:a16="http://schemas.microsoft.com/office/drawing/2014/main" id="{A42AA786-B7D3-16F5-15C0-4A971A7277FC}"/>
                </a:ext>
              </a:extLst>
            </p:cNvPr>
            <p:cNvSpPr/>
            <p:nvPr userDrawn="1"/>
          </p:nvSpPr>
          <p:spPr>
            <a:xfrm>
              <a:off x="2210625"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38" name="Rectangle 137">
              <a:extLst>
                <a:ext uri="{FF2B5EF4-FFF2-40B4-BE49-F238E27FC236}">
                  <a16:creationId xmlns:a16="http://schemas.microsoft.com/office/drawing/2014/main" id="{42A2993A-4872-2EFD-8B0D-0A64F77A7C78}"/>
                </a:ext>
              </a:extLst>
            </p:cNvPr>
            <p:cNvSpPr/>
            <p:nvPr userDrawn="1"/>
          </p:nvSpPr>
          <p:spPr>
            <a:xfrm>
              <a:off x="3040506"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39" name="Rectangle 138">
              <a:extLst>
                <a:ext uri="{FF2B5EF4-FFF2-40B4-BE49-F238E27FC236}">
                  <a16:creationId xmlns:a16="http://schemas.microsoft.com/office/drawing/2014/main" id="{7E2999D3-93BA-AF0B-B6D0-9DE13C0E61BE}"/>
                </a:ext>
              </a:extLst>
            </p:cNvPr>
            <p:cNvSpPr/>
            <p:nvPr userDrawn="1"/>
          </p:nvSpPr>
          <p:spPr>
            <a:xfrm>
              <a:off x="3870387"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40" name="Rectangle 139">
              <a:extLst>
                <a:ext uri="{FF2B5EF4-FFF2-40B4-BE49-F238E27FC236}">
                  <a16:creationId xmlns:a16="http://schemas.microsoft.com/office/drawing/2014/main" id="{14F33A16-19E1-B521-1CC3-11419D8B15F6}"/>
                </a:ext>
              </a:extLst>
            </p:cNvPr>
            <p:cNvSpPr/>
            <p:nvPr userDrawn="1"/>
          </p:nvSpPr>
          <p:spPr>
            <a:xfrm>
              <a:off x="4700268"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41" name="Rectangle 140">
              <a:extLst>
                <a:ext uri="{FF2B5EF4-FFF2-40B4-BE49-F238E27FC236}">
                  <a16:creationId xmlns:a16="http://schemas.microsoft.com/office/drawing/2014/main" id="{A3E8DD1F-AF82-B507-1D69-570D04CD6F1B}"/>
                </a:ext>
              </a:extLst>
            </p:cNvPr>
            <p:cNvSpPr/>
            <p:nvPr userDrawn="1"/>
          </p:nvSpPr>
          <p:spPr>
            <a:xfrm>
              <a:off x="5530149"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42" name="Rectangle 141">
              <a:extLst>
                <a:ext uri="{FF2B5EF4-FFF2-40B4-BE49-F238E27FC236}">
                  <a16:creationId xmlns:a16="http://schemas.microsoft.com/office/drawing/2014/main" id="{30D0D3AE-E430-BBB3-E45C-EBBD6EAEDEB9}"/>
                </a:ext>
              </a:extLst>
            </p:cNvPr>
            <p:cNvSpPr/>
            <p:nvPr userDrawn="1"/>
          </p:nvSpPr>
          <p:spPr>
            <a:xfrm>
              <a:off x="6360030"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43" name="Rectangle 142">
              <a:extLst>
                <a:ext uri="{FF2B5EF4-FFF2-40B4-BE49-F238E27FC236}">
                  <a16:creationId xmlns:a16="http://schemas.microsoft.com/office/drawing/2014/main" id="{EB3343C8-CE06-3956-535E-EE4B9EBD4921}"/>
                </a:ext>
              </a:extLst>
            </p:cNvPr>
            <p:cNvSpPr/>
            <p:nvPr userDrawn="1"/>
          </p:nvSpPr>
          <p:spPr>
            <a:xfrm>
              <a:off x="7189390"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44" name="Rectangle 143">
              <a:extLst>
                <a:ext uri="{FF2B5EF4-FFF2-40B4-BE49-F238E27FC236}">
                  <a16:creationId xmlns:a16="http://schemas.microsoft.com/office/drawing/2014/main" id="{E8787676-1E35-62D5-7AD0-9A047A612A43}"/>
                </a:ext>
              </a:extLst>
            </p:cNvPr>
            <p:cNvSpPr/>
            <p:nvPr userDrawn="1"/>
          </p:nvSpPr>
          <p:spPr>
            <a:xfrm>
              <a:off x="8019271"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45" name="Rectangle 144">
              <a:extLst>
                <a:ext uri="{FF2B5EF4-FFF2-40B4-BE49-F238E27FC236}">
                  <a16:creationId xmlns:a16="http://schemas.microsoft.com/office/drawing/2014/main" id="{3DAAC763-62A9-A61A-D657-6D9D7B1835BF}"/>
                </a:ext>
              </a:extLst>
            </p:cNvPr>
            <p:cNvSpPr/>
            <p:nvPr userDrawn="1"/>
          </p:nvSpPr>
          <p:spPr>
            <a:xfrm>
              <a:off x="8849152"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46" name="Rectangle 145">
              <a:extLst>
                <a:ext uri="{FF2B5EF4-FFF2-40B4-BE49-F238E27FC236}">
                  <a16:creationId xmlns:a16="http://schemas.microsoft.com/office/drawing/2014/main" id="{017AE7F7-CF41-A69B-BDE5-3B433FC1AFDA}"/>
                </a:ext>
              </a:extLst>
            </p:cNvPr>
            <p:cNvSpPr/>
            <p:nvPr userDrawn="1"/>
          </p:nvSpPr>
          <p:spPr>
            <a:xfrm>
              <a:off x="9679033" y="1913929"/>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47" name="Rectangle 146">
              <a:extLst>
                <a:ext uri="{FF2B5EF4-FFF2-40B4-BE49-F238E27FC236}">
                  <a16:creationId xmlns:a16="http://schemas.microsoft.com/office/drawing/2014/main" id="{477C83AB-F882-E109-3F6C-5575CF3890B7}"/>
                </a:ext>
              </a:extLst>
            </p:cNvPr>
            <p:cNvSpPr/>
            <p:nvPr userDrawn="1"/>
          </p:nvSpPr>
          <p:spPr>
            <a:xfrm>
              <a:off x="550863"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48" name="Rectangle 147">
              <a:extLst>
                <a:ext uri="{FF2B5EF4-FFF2-40B4-BE49-F238E27FC236}">
                  <a16:creationId xmlns:a16="http://schemas.microsoft.com/office/drawing/2014/main" id="{3E0EB1E1-B44D-6C24-0109-5586410AEEDB}"/>
                </a:ext>
              </a:extLst>
            </p:cNvPr>
            <p:cNvSpPr/>
            <p:nvPr userDrawn="1"/>
          </p:nvSpPr>
          <p:spPr>
            <a:xfrm>
              <a:off x="1380744"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49" name="Rectangle 148">
              <a:extLst>
                <a:ext uri="{FF2B5EF4-FFF2-40B4-BE49-F238E27FC236}">
                  <a16:creationId xmlns:a16="http://schemas.microsoft.com/office/drawing/2014/main" id="{B075F409-05D3-C9F1-B100-FE91107EA0B1}"/>
                </a:ext>
              </a:extLst>
            </p:cNvPr>
            <p:cNvSpPr/>
            <p:nvPr userDrawn="1"/>
          </p:nvSpPr>
          <p:spPr>
            <a:xfrm>
              <a:off x="2210625"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50" name="Rectangle 149">
              <a:extLst>
                <a:ext uri="{FF2B5EF4-FFF2-40B4-BE49-F238E27FC236}">
                  <a16:creationId xmlns:a16="http://schemas.microsoft.com/office/drawing/2014/main" id="{B29A0B9D-4286-9793-0C15-584197D77C45}"/>
                </a:ext>
              </a:extLst>
            </p:cNvPr>
            <p:cNvSpPr/>
            <p:nvPr userDrawn="1"/>
          </p:nvSpPr>
          <p:spPr>
            <a:xfrm>
              <a:off x="3040506"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51" name="Rectangle 150">
              <a:extLst>
                <a:ext uri="{FF2B5EF4-FFF2-40B4-BE49-F238E27FC236}">
                  <a16:creationId xmlns:a16="http://schemas.microsoft.com/office/drawing/2014/main" id="{2B668398-CBBB-8CFE-627C-1B813FF47462}"/>
                </a:ext>
              </a:extLst>
            </p:cNvPr>
            <p:cNvSpPr/>
            <p:nvPr userDrawn="1"/>
          </p:nvSpPr>
          <p:spPr>
            <a:xfrm>
              <a:off x="3870387"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52" name="Rectangle 151">
              <a:extLst>
                <a:ext uri="{FF2B5EF4-FFF2-40B4-BE49-F238E27FC236}">
                  <a16:creationId xmlns:a16="http://schemas.microsoft.com/office/drawing/2014/main" id="{8255EF4C-6510-535E-A6C8-8390A9E6B742}"/>
                </a:ext>
              </a:extLst>
            </p:cNvPr>
            <p:cNvSpPr/>
            <p:nvPr userDrawn="1"/>
          </p:nvSpPr>
          <p:spPr>
            <a:xfrm>
              <a:off x="4700268"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53" name="Rectangle 152">
              <a:extLst>
                <a:ext uri="{FF2B5EF4-FFF2-40B4-BE49-F238E27FC236}">
                  <a16:creationId xmlns:a16="http://schemas.microsoft.com/office/drawing/2014/main" id="{B27C065F-1C23-41DB-75F3-C5F0B62577C4}"/>
                </a:ext>
              </a:extLst>
            </p:cNvPr>
            <p:cNvSpPr/>
            <p:nvPr userDrawn="1"/>
          </p:nvSpPr>
          <p:spPr>
            <a:xfrm>
              <a:off x="5530149"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54" name="Rectangle 153">
              <a:extLst>
                <a:ext uri="{FF2B5EF4-FFF2-40B4-BE49-F238E27FC236}">
                  <a16:creationId xmlns:a16="http://schemas.microsoft.com/office/drawing/2014/main" id="{298F13F1-5168-56A8-B601-83CBF38251B2}"/>
                </a:ext>
              </a:extLst>
            </p:cNvPr>
            <p:cNvSpPr/>
            <p:nvPr userDrawn="1"/>
          </p:nvSpPr>
          <p:spPr>
            <a:xfrm>
              <a:off x="6360030"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55" name="Rectangle 154">
              <a:extLst>
                <a:ext uri="{FF2B5EF4-FFF2-40B4-BE49-F238E27FC236}">
                  <a16:creationId xmlns:a16="http://schemas.microsoft.com/office/drawing/2014/main" id="{674B7525-BB73-DA06-7CBD-E53472B7E5B9}"/>
                </a:ext>
              </a:extLst>
            </p:cNvPr>
            <p:cNvSpPr/>
            <p:nvPr userDrawn="1"/>
          </p:nvSpPr>
          <p:spPr>
            <a:xfrm>
              <a:off x="7189390"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56" name="Rectangle 155">
              <a:extLst>
                <a:ext uri="{FF2B5EF4-FFF2-40B4-BE49-F238E27FC236}">
                  <a16:creationId xmlns:a16="http://schemas.microsoft.com/office/drawing/2014/main" id="{F5F4AE79-CED7-74A3-0900-58D671EF2504}"/>
                </a:ext>
              </a:extLst>
            </p:cNvPr>
            <p:cNvSpPr/>
            <p:nvPr userDrawn="1"/>
          </p:nvSpPr>
          <p:spPr>
            <a:xfrm>
              <a:off x="8019271"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57" name="Rectangle 156">
              <a:extLst>
                <a:ext uri="{FF2B5EF4-FFF2-40B4-BE49-F238E27FC236}">
                  <a16:creationId xmlns:a16="http://schemas.microsoft.com/office/drawing/2014/main" id="{CE2BE48C-CDDA-D60A-A3B7-51CA66C4E242}"/>
                </a:ext>
              </a:extLst>
            </p:cNvPr>
            <p:cNvSpPr/>
            <p:nvPr userDrawn="1"/>
          </p:nvSpPr>
          <p:spPr>
            <a:xfrm>
              <a:off x="8849152"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sp>
          <p:nvSpPr>
            <p:cNvPr id="158" name="Rectangle 157">
              <a:extLst>
                <a:ext uri="{FF2B5EF4-FFF2-40B4-BE49-F238E27FC236}">
                  <a16:creationId xmlns:a16="http://schemas.microsoft.com/office/drawing/2014/main" id="{C56558FF-C14B-DE3F-D21E-8B4596C0B71C}"/>
                </a:ext>
              </a:extLst>
            </p:cNvPr>
            <p:cNvSpPr/>
            <p:nvPr userDrawn="1"/>
          </p:nvSpPr>
          <p:spPr>
            <a:xfrm>
              <a:off x="9679033" y="2459791"/>
              <a:ext cx="829881" cy="545862"/>
            </a:xfrm>
            <a:prstGeom prst="rect">
              <a:avLst/>
            </a:prstGeom>
            <a:noFill/>
            <a:ln w="3175">
              <a:solidFill>
                <a:srgbClr val="FF816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PL" sz="1400" err="1">
                <a:solidFill>
                  <a:schemeClr val="tx1"/>
                </a:solidFill>
              </a:endParaRPr>
            </a:p>
          </p:txBody>
        </p:sp>
      </p:grpSp>
      <p:sp>
        <p:nvSpPr>
          <p:cNvPr id="162" name="Title Placeholder 4">
            <a:extLst>
              <a:ext uri="{FF2B5EF4-FFF2-40B4-BE49-F238E27FC236}">
                <a16:creationId xmlns:a16="http://schemas.microsoft.com/office/drawing/2014/main" id="{38F91F77-6499-5A9A-B0F7-1CFEE7612153}"/>
              </a:ext>
            </a:extLst>
          </p:cNvPr>
          <p:cNvSpPr>
            <a:spLocks noGrp="1"/>
          </p:cNvSpPr>
          <p:nvPr>
            <p:ph type="title"/>
          </p:nvPr>
        </p:nvSpPr>
        <p:spPr>
          <a:xfrm>
            <a:off x="551384" y="549274"/>
            <a:ext cx="11089754" cy="1079526"/>
          </a:xfrm>
          <a:prstGeom prst="rect">
            <a:avLst/>
          </a:prstGeom>
        </p:spPr>
        <p:txBody>
          <a:bodyPr vert="horz" lIns="0" tIns="0" rIns="0" bIns="180000" rtlCol="0" anchor="t" anchorCtr="0">
            <a:noAutofit/>
          </a:bodyPr>
          <a:lstStyle/>
          <a:p>
            <a:r>
              <a:rPr lang="en-US"/>
              <a:t>Click to edit </a:t>
            </a:r>
            <a:br>
              <a:rPr lang="en-US"/>
            </a:br>
            <a:r>
              <a:rPr lang="en-US"/>
              <a:t>Master title style</a:t>
            </a:r>
            <a:endParaRPr lang="de-DE"/>
          </a:p>
        </p:txBody>
      </p:sp>
      <p:grpSp>
        <p:nvGrpSpPr>
          <p:cNvPr id="164" name="Group 37">
            <a:extLst>
              <a:ext uri="{FF2B5EF4-FFF2-40B4-BE49-F238E27FC236}">
                <a16:creationId xmlns:a16="http://schemas.microsoft.com/office/drawing/2014/main" id="{E8E7C8B3-3A54-13AA-D1EF-A3B4D724CE4F}"/>
              </a:ext>
            </a:extLst>
          </p:cNvPr>
          <p:cNvGrpSpPr/>
          <p:nvPr userDrawn="1"/>
        </p:nvGrpSpPr>
        <p:grpSpPr>
          <a:xfrm>
            <a:off x="11770322" y="176700"/>
            <a:ext cx="260230" cy="240782"/>
            <a:chOff x="5481638" y="2859088"/>
            <a:chExt cx="1231900" cy="1139825"/>
          </a:xfrm>
          <a:solidFill>
            <a:schemeClr val="bg1"/>
          </a:solidFill>
        </p:grpSpPr>
        <p:sp>
          <p:nvSpPr>
            <p:cNvPr id="165" name="Freeform 320">
              <a:extLst>
                <a:ext uri="{FF2B5EF4-FFF2-40B4-BE49-F238E27FC236}">
                  <a16:creationId xmlns:a16="http://schemas.microsoft.com/office/drawing/2014/main" id="{1D3B0473-271D-9D4C-1EAF-583AF0F87520}"/>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6" name="Freeform 321">
              <a:extLst>
                <a:ext uri="{FF2B5EF4-FFF2-40B4-BE49-F238E27FC236}">
                  <a16:creationId xmlns:a16="http://schemas.microsoft.com/office/drawing/2014/main" id="{C623AEAF-26FC-97CD-3895-F6B0804E1210}"/>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19" name="Text Placeholder 18">
            <a:extLst>
              <a:ext uri="{FF2B5EF4-FFF2-40B4-BE49-F238E27FC236}">
                <a16:creationId xmlns:a16="http://schemas.microsoft.com/office/drawing/2014/main" id="{F173AB37-111F-156B-5C0E-5CD9274D579A}"/>
              </a:ext>
            </a:extLst>
          </p:cNvPr>
          <p:cNvSpPr>
            <a:spLocks noGrp="1"/>
          </p:cNvSpPr>
          <p:nvPr>
            <p:ph type="body" idx="1"/>
          </p:nvPr>
        </p:nvSpPr>
        <p:spPr>
          <a:xfrm>
            <a:off x="550339" y="1628800"/>
            <a:ext cx="11089752" cy="4679926"/>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159" name="Date Placeholder 34">
            <a:extLst>
              <a:ext uri="{FF2B5EF4-FFF2-40B4-BE49-F238E27FC236}">
                <a16:creationId xmlns:a16="http://schemas.microsoft.com/office/drawing/2014/main" id="{F9D2DEA1-936E-400C-D15B-4EA84E52BAC6}"/>
              </a:ext>
            </a:extLst>
          </p:cNvPr>
          <p:cNvSpPr>
            <a:spLocks noGrp="1"/>
          </p:cNvSpPr>
          <p:nvPr>
            <p:ph type="dt" sz="half" idx="2"/>
          </p:nvPr>
        </p:nvSpPr>
        <p:spPr>
          <a:xfrm>
            <a:off x="9876614" y="6650661"/>
            <a:ext cx="1764000" cy="123111"/>
          </a:xfrm>
          <a:prstGeom prst="rect">
            <a:avLst/>
          </a:prstGeom>
        </p:spPr>
        <p:txBody>
          <a:bodyPr wrap="none" lIns="0" tIns="0" rIns="0" bIns="0" anchor="ctr" anchorCtr="0">
            <a:noAutofit/>
          </a:bodyPr>
          <a:lstStyle>
            <a:lvl1pPr algn="r">
              <a:defRPr lang="de-DE" sz="800" smtClean="0">
                <a:solidFill>
                  <a:schemeClr val="bg1">
                    <a:lumMod val="65000"/>
                  </a:schemeClr>
                </a:solidFill>
                <a:latin typeface="+mn-lt"/>
              </a:defRPr>
            </a:lvl1pPr>
          </a:lstStyle>
          <a:p>
            <a:pPr>
              <a:spcBef>
                <a:spcPts val="1000"/>
              </a:spcBef>
              <a:buFont typeface="Arial" panose="020B0604020202020204" pitchFamily="34" charset="0"/>
              <a:buNone/>
            </a:pPr>
            <a:r>
              <a:rPr lang="pl-PL"/>
              <a:t>© Capgemini 2025. All rights reserved.</a:t>
            </a:r>
            <a:endParaRPr lang="en-US"/>
          </a:p>
        </p:txBody>
      </p:sp>
      <p:sp>
        <p:nvSpPr>
          <p:cNvPr id="160" name="Slide Number Placeholder 37">
            <a:extLst>
              <a:ext uri="{FF2B5EF4-FFF2-40B4-BE49-F238E27FC236}">
                <a16:creationId xmlns:a16="http://schemas.microsoft.com/office/drawing/2014/main" id="{E737160A-FAF9-70E6-2729-D4EEB9443362}"/>
              </a:ext>
            </a:extLst>
          </p:cNvPr>
          <p:cNvSpPr>
            <a:spLocks noGrp="1"/>
          </p:cNvSpPr>
          <p:nvPr>
            <p:ph type="sldNum" sz="quarter" idx="4"/>
          </p:nvPr>
        </p:nvSpPr>
        <p:spPr>
          <a:xfrm>
            <a:off x="11778341" y="6650661"/>
            <a:ext cx="232665" cy="123111"/>
          </a:xfrm>
          <a:prstGeom prst="rect">
            <a:avLst/>
          </a:prstGeom>
        </p:spPr>
        <p:txBody>
          <a:bodyPr wrap="square" lIns="0" tIns="0" rIns="0" bIns="0" anchor="ctr" anchorCtr="0">
            <a:spAutoFit/>
          </a:bodyPr>
          <a:lstStyle>
            <a:lvl1pPr>
              <a:defRPr lang="de-DE" sz="800" b="0" i="0" smtClean="0">
                <a:solidFill>
                  <a:schemeClr val="bg1">
                    <a:lumMod val="65000"/>
                  </a:schemeClr>
                </a:solidFill>
                <a:latin typeface="+mn-lt"/>
                <a:cs typeface="Arial" panose="020B0604020202020204" pitchFamily="34" charset="0"/>
              </a:defRPr>
            </a:lvl1pPr>
          </a:lstStyle>
          <a:p>
            <a:pPr algn="r"/>
            <a:fld id="{5D9A5160-6218-4E5A-B9E6-B93E3DAE377C}" type="slidenum">
              <a:rPr lang="en-US" smtClean="0"/>
              <a:pPr algn="r"/>
              <a:t>‹#›</a:t>
            </a:fld>
            <a:endParaRPr lang="en-US"/>
          </a:p>
        </p:txBody>
      </p:sp>
      <p:sp>
        <p:nvSpPr>
          <p:cNvPr id="161" name="Footer Placeholder 9">
            <a:extLst>
              <a:ext uri="{FF2B5EF4-FFF2-40B4-BE49-F238E27FC236}">
                <a16:creationId xmlns:a16="http://schemas.microsoft.com/office/drawing/2014/main" id="{FBB20DB9-C582-4AD8-7CC6-4F0C1ECCA26E}"/>
              </a:ext>
            </a:extLst>
          </p:cNvPr>
          <p:cNvSpPr>
            <a:spLocks noGrp="1"/>
          </p:cNvSpPr>
          <p:nvPr>
            <p:ph type="ftr" sz="quarter" idx="3"/>
          </p:nvPr>
        </p:nvSpPr>
        <p:spPr>
          <a:xfrm>
            <a:off x="550863" y="6650661"/>
            <a:ext cx="4716524" cy="123111"/>
          </a:xfrm>
          <a:prstGeom prst="rect">
            <a:avLst/>
          </a:prstGeom>
        </p:spPr>
        <p:txBody>
          <a:bodyPr wrap="none" lIns="0" tIns="0" rIns="0" bIns="0" anchor="ctr" anchorCtr="0">
            <a:noAutofit/>
          </a:bodyPr>
          <a:lstStyle>
            <a:lvl1pPr>
              <a:defRPr lang="de-DE" sz="800">
                <a:solidFill>
                  <a:schemeClr val="bg1">
                    <a:lumMod val="65000"/>
                  </a:schemeClr>
                </a:solidFill>
              </a:defRPr>
            </a:lvl1pPr>
          </a:lstStyle>
          <a:p>
            <a:pPr>
              <a:spcBef>
                <a:spcPts val="1000"/>
              </a:spcBef>
              <a:buFont typeface="Arial" panose="020B0604020202020204" pitchFamily="34" charset="0"/>
              <a:buNone/>
            </a:pPr>
            <a:r>
              <a:rPr lang="en-US"/>
              <a:t>Presentation Title | Author | Date</a:t>
            </a:r>
          </a:p>
        </p:txBody>
      </p:sp>
      <p:sp>
        <p:nvSpPr>
          <p:cNvPr id="163" name="Rectangle 162">
            <a:extLst>
              <a:ext uri="{FF2B5EF4-FFF2-40B4-BE49-F238E27FC236}">
                <a16:creationId xmlns:a16="http://schemas.microsoft.com/office/drawing/2014/main" id="{3D030529-E7D1-F337-9F33-EB0B727E492D}"/>
              </a:ext>
            </a:extLst>
          </p:cNvPr>
          <p:cNvSpPr/>
          <p:nvPr userDrawn="1"/>
        </p:nvSpPr>
        <p:spPr>
          <a:xfrm>
            <a:off x="8380317" y="6650661"/>
            <a:ext cx="1427434" cy="123111"/>
          </a:xfrm>
          <a:prstGeom prst="rect">
            <a:avLst/>
          </a:prstGeom>
        </p:spPr>
        <p:txBody>
          <a:bodyPr wrap="none" lIns="0" tIns="0" rIns="0" bIns="0" anchor="ctr" anchorCtr="0">
            <a:noAutofit/>
          </a:bodyPr>
          <a:lstStyle/>
          <a:p>
            <a:pPr lvl="0" algn="r">
              <a:spcBef>
                <a:spcPts val="1000"/>
              </a:spcBef>
              <a:buFont typeface="Arial" panose="020B0604020202020204" pitchFamily="34" charset="0"/>
              <a:buNone/>
            </a:pPr>
            <a:r>
              <a:rPr lang="pl-PL" sz="800" noProof="0">
                <a:solidFill>
                  <a:schemeClr val="bg1">
                    <a:lumMod val="65000"/>
                  </a:schemeClr>
                </a:solidFill>
              </a:rPr>
              <a:t>Company Confidential</a:t>
            </a:r>
            <a:endParaRPr lang="en-PL" sz="800">
              <a:solidFill>
                <a:schemeClr val="bg1">
                  <a:lumMod val="65000"/>
                </a:schemeClr>
              </a:solidFill>
            </a:endParaRPr>
          </a:p>
        </p:txBody>
      </p:sp>
    </p:spTree>
    <p:extLst>
      <p:ext uri="{BB962C8B-B14F-4D97-AF65-F5344CB8AC3E}">
        <p14:creationId xmlns:p14="http://schemas.microsoft.com/office/powerpoint/2010/main" val="350380373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200" b="0" i="0" u="none" strike="noStrike" kern="1200" cap="none" spc="0" normalizeH="0" baseline="0" noProof="0" dirty="0">
          <a:ln>
            <a:noFill/>
          </a:ln>
          <a:solidFill>
            <a:schemeClr val="bg1"/>
          </a:solidFill>
          <a:effectLst/>
          <a:uLnTx/>
          <a:uFillTx/>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bg1"/>
          </a:solidFill>
          <a:latin typeface="+mn-lt"/>
          <a:ea typeface="+mn-ea"/>
          <a:cs typeface="+mn-cs"/>
        </a:defRPr>
      </a:lvl2pPr>
      <a:lvl3pPr marL="360000" indent="-180000" algn="l" defTabSz="914400" rtl="0" eaLnBrk="1" latinLnBrk="0" hangingPunct="1">
        <a:lnSpc>
          <a:spcPct val="100000"/>
        </a:lnSpc>
        <a:spcBef>
          <a:spcPts val="600"/>
        </a:spcBef>
        <a:buClr>
          <a:schemeClr val="accent1"/>
        </a:buClr>
        <a:buFont typeface="System Font Regular"/>
        <a:buChar char="-"/>
        <a:defRPr sz="1400" kern="1200">
          <a:solidFill>
            <a:schemeClr val="bg1"/>
          </a:solidFill>
          <a:latin typeface="+mn-lt"/>
          <a:ea typeface="+mn-ea"/>
          <a:cs typeface="+mn-cs"/>
        </a:defRPr>
      </a:lvl3pPr>
      <a:lvl4pPr marL="539750" indent="-180000" algn="l" defTabSz="914400" rtl="0" eaLnBrk="1" latinLnBrk="0" hangingPunct="1">
        <a:lnSpc>
          <a:spcPct val="100000"/>
        </a:lnSpc>
        <a:spcBef>
          <a:spcPts val="600"/>
        </a:spcBef>
        <a:buClr>
          <a:schemeClr val="accent1"/>
        </a:buClr>
        <a:buFont typeface="Arial" panose="020B0604020202020204" pitchFamily="34" charset="0"/>
        <a:buChar char="•"/>
        <a:tabLst/>
        <a:defRPr sz="1400" kern="1200">
          <a:solidFill>
            <a:schemeClr val="bg1"/>
          </a:solidFill>
          <a:latin typeface="+mn-lt"/>
          <a:ea typeface="+mn-ea"/>
          <a:cs typeface="+mn-cs"/>
        </a:defRPr>
      </a:lvl4pPr>
      <a:lvl5pPr marL="719138" indent="-180975" algn="l" defTabSz="914400" rtl="0" eaLnBrk="1" latinLnBrk="0" hangingPunct="1">
        <a:lnSpc>
          <a:spcPct val="100000"/>
        </a:lnSpc>
        <a:spcBef>
          <a:spcPts val="600"/>
        </a:spcBef>
        <a:buClr>
          <a:schemeClr val="tx2"/>
        </a:buClr>
        <a:buFont typeface="System Font Regular"/>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8" orient="horz" pos="709">
          <p15:clr>
            <a:srgbClr val="F26B43"/>
          </p15:clr>
        </p15:guide>
        <p15:guide id="19" orient="horz" pos="4065">
          <p15:clr>
            <a:srgbClr val="F26B43"/>
          </p15:clr>
        </p15:guide>
        <p15:guide id="20" pos="347">
          <p15:clr>
            <a:srgbClr val="F26B43"/>
          </p15:clr>
        </p15:guide>
        <p15:guide id="21" pos="3840">
          <p15:clr>
            <a:srgbClr val="F26B43"/>
          </p15:clr>
        </p15:guide>
        <p15:guide id="22" pos="7333">
          <p15:clr>
            <a:srgbClr val="F26B43"/>
          </p15:clr>
        </p15:guide>
        <p15:guide id="23" orient="horz" pos="164">
          <p15:clr>
            <a:srgbClr val="F26B43"/>
          </p15:clr>
        </p15:guide>
        <p15:guide id="24" orient="horz" pos="1026">
          <p15:clr>
            <a:srgbClr val="F26B43"/>
          </p15:clr>
        </p15:guide>
        <p15:guide id="25" orient="horz" pos="346">
          <p15:clr>
            <a:srgbClr val="F26B43"/>
          </p15:clr>
        </p15:guide>
        <p15:guide id="26" orient="horz" pos="397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2" name="GRID" hidden="1">
            <a:extLst>
              <a:ext uri="{FF2B5EF4-FFF2-40B4-BE49-F238E27FC236}">
                <a16:creationId xmlns:a16="http://schemas.microsoft.com/office/drawing/2014/main" id="{A27D0679-8D96-1186-A961-BDC17B525A6F}"/>
              </a:ext>
            </a:extLst>
          </p:cNvPr>
          <p:cNvPicPr>
            <a:picLocks noChangeAspect="1"/>
          </p:cNvPicPr>
          <p:nvPr userDrawn="1"/>
        </p:nvPicPr>
        <p:blipFill>
          <a:blip r:embed="rId51" cstate="email">
            <a:extLst>
              <a:ext uri="{28A0092B-C50C-407E-A947-70E740481C1C}">
                <a14:useLocalDpi xmlns:a14="http://schemas.microsoft.com/office/drawing/2010/main"/>
              </a:ext>
            </a:extLst>
          </a:blip>
          <a:stretch>
            <a:fillRect/>
          </a:stretch>
        </p:blipFill>
        <p:spPr>
          <a:xfrm>
            <a:off x="550863" y="560562"/>
            <a:ext cx="11089753" cy="5748164"/>
          </a:xfrm>
          <a:prstGeom prst="rect">
            <a:avLst/>
          </a:prstGeom>
        </p:spPr>
      </p:pic>
      <p:sp>
        <p:nvSpPr>
          <p:cNvPr id="20" name="Stickerbox" hidden="1">
            <a:extLst>
              <a:ext uri="{FF2B5EF4-FFF2-40B4-BE49-F238E27FC236}">
                <a16:creationId xmlns:a16="http://schemas.microsoft.com/office/drawing/2014/main" id="{D03A9799-ACDC-4925-8EE1-5C65CCCBD0FA}"/>
              </a:ext>
            </a:extLst>
          </p:cNvPr>
          <p:cNvSpPr>
            <a:spLocks noChangeArrowheads="1"/>
          </p:cNvSpPr>
          <p:nvPr userDrawn="1"/>
        </p:nvSpPr>
        <p:spPr bwMode="gray">
          <a:xfrm>
            <a:off x="11114363" y="1124744"/>
            <a:ext cx="804808" cy="402775"/>
          </a:xfrm>
          <a:prstGeom prst="rect">
            <a:avLst/>
          </a:prstGeom>
          <a:solidFill>
            <a:schemeClr val="accent2"/>
          </a:solidFill>
          <a:ln w="10795">
            <a:noFill/>
            <a:round/>
            <a:headEnd/>
            <a:tailEnd/>
          </a:ln>
          <a:effectLst/>
        </p:spPr>
        <p:txBody>
          <a:bodyPr vert="horz" wrap="none" lIns="108000" tIns="108000" rIns="108000" bIns="10800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a:ln>
                  <a:noFill/>
                </a:ln>
                <a:solidFill>
                  <a:srgbClr val="FFFFFF">
                    <a:lumMod val="100000"/>
                  </a:srgbClr>
                </a:solidFill>
                <a:effectLst/>
                <a:uLnTx/>
                <a:uFillTx/>
                <a:latin typeface="Ubuntu"/>
                <a:ea typeface="+mn-ea"/>
                <a:cs typeface="+mn-cs"/>
              </a:rPr>
              <a:t>Sticker</a:t>
            </a:r>
          </a:p>
        </p:txBody>
      </p:sp>
      <p:sp>
        <p:nvSpPr>
          <p:cNvPr id="22" name="CapgeminiBox" hidden="1">
            <a:extLst>
              <a:ext uri="{FF2B5EF4-FFF2-40B4-BE49-F238E27FC236}">
                <a16:creationId xmlns:a16="http://schemas.microsoft.com/office/drawing/2014/main" id="{7C293A1E-B461-4AFE-976D-6EE38B2AFEB4}"/>
              </a:ext>
            </a:extLst>
          </p:cNvPr>
          <p:cNvSpPr txBox="1">
            <a:spLocks/>
          </p:cNvSpPr>
          <p:nvPr userDrawn="1"/>
        </p:nvSpPr>
        <p:spPr>
          <a:xfrm>
            <a:off x="9592" y="0"/>
            <a:ext cx="1837661" cy="260350"/>
          </a:xfrm>
          <a:prstGeom prst="rect">
            <a:avLst/>
          </a:prstGeom>
        </p:spPr>
        <p:txBody>
          <a:bodyPr vert="horz" lIns="0" tIns="0" rIns="18000" bIns="0" rtlCol="0">
            <a:normAutofit fontScale="92500"/>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Capgemini </a:t>
            </a:r>
            <a:r>
              <a:rPr lang="fr-FR" err="1"/>
              <a:t>Invent</a:t>
            </a:r>
            <a:r>
              <a:rPr lang="fr-FR"/>
              <a:t> v10.0</a:t>
            </a:r>
          </a:p>
        </p:txBody>
      </p:sp>
      <p:sp>
        <p:nvSpPr>
          <p:cNvPr id="29" name="FootnoteAndSource" hidden="1">
            <a:extLst>
              <a:ext uri="{FF2B5EF4-FFF2-40B4-BE49-F238E27FC236}">
                <a16:creationId xmlns:a16="http://schemas.microsoft.com/office/drawing/2014/main" id="{96E9BC24-418C-4CE4-8E81-3AF9AB04DEAA}"/>
              </a:ext>
            </a:extLst>
          </p:cNvPr>
          <p:cNvSpPr txBox="1"/>
          <p:nvPr userDrawn="1"/>
        </p:nvSpPr>
        <p:spPr>
          <a:xfrm>
            <a:off x="545323" y="6304130"/>
            <a:ext cx="11340000" cy="162096"/>
          </a:xfrm>
          <a:prstGeom prst="rect">
            <a:avLst/>
          </a:prstGeom>
          <a:noFill/>
        </p:spPr>
        <p:txBody>
          <a:bodyPr vert="horz" wrap="square" lIns="0" tIns="25400" rIns="0" bIns="25400" rtlCol="0" anchor="b" anchorCtr="0">
            <a:spAutoFit/>
          </a:bodyPr>
          <a:lstStyle>
            <a:defPPr>
              <a:defRPr lang="pt-PT"/>
            </a:defPPr>
            <a:lvl1pPr marL="429768" indent="-429768">
              <a:lnSpc>
                <a:spcPct val="90000"/>
              </a:lnSpc>
              <a:tabLst>
                <a:tab pos="347472" algn="r"/>
              </a:tabLst>
              <a:defRPr sz="800"/>
            </a:lvl1pPr>
          </a:lstStyle>
          <a:p>
            <a:pPr marL="429768" indent="-429768" defTabSz="914400">
              <a:lnSpc>
                <a:spcPct val="90000"/>
              </a:lnSpc>
              <a:tabLst>
                <a:tab pos="347472" algn="r"/>
              </a:tabLst>
            </a:pPr>
            <a:r>
              <a:rPr lang="de-DE" sz="800"/>
              <a:t>	Source:	Source Text</a:t>
            </a:r>
          </a:p>
        </p:txBody>
      </p:sp>
      <p:grpSp>
        <p:nvGrpSpPr>
          <p:cNvPr id="164" name="Group 37">
            <a:extLst>
              <a:ext uri="{FF2B5EF4-FFF2-40B4-BE49-F238E27FC236}">
                <a16:creationId xmlns:a16="http://schemas.microsoft.com/office/drawing/2014/main" id="{E8E7C8B3-3A54-13AA-D1EF-A3B4D724CE4F}"/>
              </a:ext>
            </a:extLst>
          </p:cNvPr>
          <p:cNvGrpSpPr/>
          <p:nvPr userDrawn="1"/>
        </p:nvGrpSpPr>
        <p:grpSpPr>
          <a:xfrm>
            <a:off x="11770322" y="176700"/>
            <a:ext cx="260230" cy="240782"/>
            <a:chOff x="5481638" y="2859088"/>
            <a:chExt cx="1231900" cy="1139825"/>
          </a:xfrm>
          <a:solidFill>
            <a:schemeClr val="tx2"/>
          </a:solidFill>
        </p:grpSpPr>
        <p:sp>
          <p:nvSpPr>
            <p:cNvPr id="165" name="Freeform 320">
              <a:extLst>
                <a:ext uri="{FF2B5EF4-FFF2-40B4-BE49-F238E27FC236}">
                  <a16:creationId xmlns:a16="http://schemas.microsoft.com/office/drawing/2014/main" id="{1D3B0473-271D-9D4C-1EAF-583AF0F87520}"/>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6" name="Freeform 321">
              <a:extLst>
                <a:ext uri="{FF2B5EF4-FFF2-40B4-BE49-F238E27FC236}">
                  <a16:creationId xmlns:a16="http://schemas.microsoft.com/office/drawing/2014/main" id="{C623AEAF-26FC-97CD-3895-F6B0804E1210}"/>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grpSp>
        <p:nvGrpSpPr>
          <p:cNvPr id="309" name="Grid" hidden="1">
            <a:extLst>
              <a:ext uri="{FF2B5EF4-FFF2-40B4-BE49-F238E27FC236}">
                <a16:creationId xmlns:a16="http://schemas.microsoft.com/office/drawing/2014/main" id="{C2A39477-3D7F-4548-5C77-731A5CD3DD5B}"/>
              </a:ext>
            </a:extLst>
          </p:cNvPr>
          <p:cNvGrpSpPr/>
          <p:nvPr userDrawn="1"/>
        </p:nvGrpSpPr>
        <p:grpSpPr>
          <a:xfrm>
            <a:off x="549678" y="549274"/>
            <a:ext cx="11089753" cy="5770739"/>
            <a:chOff x="550863" y="-3545094"/>
            <a:chExt cx="9958051" cy="6550747"/>
          </a:xfrm>
        </p:grpSpPr>
        <p:sp>
          <p:nvSpPr>
            <p:cNvPr id="310" name="Rectangle 309">
              <a:extLst>
                <a:ext uri="{FF2B5EF4-FFF2-40B4-BE49-F238E27FC236}">
                  <a16:creationId xmlns:a16="http://schemas.microsoft.com/office/drawing/2014/main" id="{371866D3-481B-E0FB-7117-9278B7BDD204}"/>
                </a:ext>
              </a:extLst>
            </p:cNvPr>
            <p:cNvSpPr/>
            <p:nvPr userDrawn="1"/>
          </p:nvSpPr>
          <p:spPr>
            <a:xfrm>
              <a:off x="550863" y="-354509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11" name="Rectangle 310">
              <a:extLst>
                <a:ext uri="{FF2B5EF4-FFF2-40B4-BE49-F238E27FC236}">
                  <a16:creationId xmlns:a16="http://schemas.microsoft.com/office/drawing/2014/main" id="{EDEA351B-EA65-163D-FD73-FB68A70B8726}"/>
                </a:ext>
              </a:extLst>
            </p:cNvPr>
            <p:cNvSpPr/>
            <p:nvPr userDrawn="1"/>
          </p:nvSpPr>
          <p:spPr>
            <a:xfrm>
              <a:off x="1380744" y="-354509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12" name="Rectangle 311">
              <a:extLst>
                <a:ext uri="{FF2B5EF4-FFF2-40B4-BE49-F238E27FC236}">
                  <a16:creationId xmlns:a16="http://schemas.microsoft.com/office/drawing/2014/main" id="{DA16CDFC-143C-0C8C-06E9-53570AE7E0AF}"/>
                </a:ext>
              </a:extLst>
            </p:cNvPr>
            <p:cNvSpPr/>
            <p:nvPr userDrawn="1"/>
          </p:nvSpPr>
          <p:spPr>
            <a:xfrm>
              <a:off x="2210625" y="-354509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13" name="Rectangle 312">
              <a:extLst>
                <a:ext uri="{FF2B5EF4-FFF2-40B4-BE49-F238E27FC236}">
                  <a16:creationId xmlns:a16="http://schemas.microsoft.com/office/drawing/2014/main" id="{2EDCA90F-AFE4-D946-FBB8-3458B43F07FD}"/>
                </a:ext>
              </a:extLst>
            </p:cNvPr>
            <p:cNvSpPr/>
            <p:nvPr userDrawn="1"/>
          </p:nvSpPr>
          <p:spPr>
            <a:xfrm>
              <a:off x="3040506" y="-354509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14" name="Rectangle 313">
              <a:extLst>
                <a:ext uri="{FF2B5EF4-FFF2-40B4-BE49-F238E27FC236}">
                  <a16:creationId xmlns:a16="http://schemas.microsoft.com/office/drawing/2014/main" id="{3C5CD8C6-EAD5-5BBC-0FA1-97F668B5E906}"/>
                </a:ext>
              </a:extLst>
            </p:cNvPr>
            <p:cNvSpPr/>
            <p:nvPr userDrawn="1"/>
          </p:nvSpPr>
          <p:spPr>
            <a:xfrm>
              <a:off x="3870387" y="-354509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15" name="Rectangle 314">
              <a:extLst>
                <a:ext uri="{FF2B5EF4-FFF2-40B4-BE49-F238E27FC236}">
                  <a16:creationId xmlns:a16="http://schemas.microsoft.com/office/drawing/2014/main" id="{07375E76-3CB8-7650-4EF5-6C1CE6C12071}"/>
                </a:ext>
              </a:extLst>
            </p:cNvPr>
            <p:cNvSpPr/>
            <p:nvPr userDrawn="1"/>
          </p:nvSpPr>
          <p:spPr>
            <a:xfrm>
              <a:off x="4700268" y="-354509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16" name="Rectangle 315">
              <a:extLst>
                <a:ext uri="{FF2B5EF4-FFF2-40B4-BE49-F238E27FC236}">
                  <a16:creationId xmlns:a16="http://schemas.microsoft.com/office/drawing/2014/main" id="{DE3AE80A-53BB-F969-3D0A-F68CA9F7611B}"/>
                </a:ext>
              </a:extLst>
            </p:cNvPr>
            <p:cNvSpPr/>
            <p:nvPr userDrawn="1"/>
          </p:nvSpPr>
          <p:spPr>
            <a:xfrm>
              <a:off x="5530149" y="-354509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17" name="Rectangle 316">
              <a:extLst>
                <a:ext uri="{FF2B5EF4-FFF2-40B4-BE49-F238E27FC236}">
                  <a16:creationId xmlns:a16="http://schemas.microsoft.com/office/drawing/2014/main" id="{A2230A05-614C-EACE-88C5-EBAB0A67FA6D}"/>
                </a:ext>
              </a:extLst>
            </p:cNvPr>
            <p:cNvSpPr/>
            <p:nvPr userDrawn="1"/>
          </p:nvSpPr>
          <p:spPr>
            <a:xfrm>
              <a:off x="6360030" y="-354509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18" name="Rectangle 317">
              <a:extLst>
                <a:ext uri="{FF2B5EF4-FFF2-40B4-BE49-F238E27FC236}">
                  <a16:creationId xmlns:a16="http://schemas.microsoft.com/office/drawing/2014/main" id="{4FAC24C3-D6CE-E9AC-DE87-83036684CB31}"/>
                </a:ext>
              </a:extLst>
            </p:cNvPr>
            <p:cNvSpPr/>
            <p:nvPr userDrawn="1"/>
          </p:nvSpPr>
          <p:spPr>
            <a:xfrm>
              <a:off x="7189390" y="-354509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19" name="Rectangle 318">
              <a:extLst>
                <a:ext uri="{FF2B5EF4-FFF2-40B4-BE49-F238E27FC236}">
                  <a16:creationId xmlns:a16="http://schemas.microsoft.com/office/drawing/2014/main" id="{8D326200-0FA7-496E-22F3-B236FA209753}"/>
                </a:ext>
              </a:extLst>
            </p:cNvPr>
            <p:cNvSpPr/>
            <p:nvPr userDrawn="1"/>
          </p:nvSpPr>
          <p:spPr>
            <a:xfrm>
              <a:off x="8019271" y="-354509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20" name="Rectangle 319">
              <a:extLst>
                <a:ext uri="{FF2B5EF4-FFF2-40B4-BE49-F238E27FC236}">
                  <a16:creationId xmlns:a16="http://schemas.microsoft.com/office/drawing/2014/main" id="{7B9E3037-1080-4D54-BA33-5074D24C0784}"/>
                </a:ext>
              </a:extLst>
            </p:cNvPr>
            <p:cNvSpPr/>
            <p:nvPr userDrawn="1"/>
          </p:nvSpPr>
          <p:spPr>
            <a:xfrm>
              <a:off x="8849152" y="-354509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21" name="Rectangle 320">
              <a:extLst>
                <a:ext uri="{FF2B5EF4-FFF2-40B4-BE49-F238E27FC236}">
                  <a16:creationId xmlns:a16="http://schemas.microsoft.com/office/drawing/2014/main" id="{7821CA65-C01F-8506-3E75-15F91D6D273E}"/>
                </a:ext>
              </a:extLst>
            </p:cNvPr>
            <p:cNvSpPr/>
            <p:nvPr userDrawn="1"/>
          </p:nvSpPr>
          <p:spPr>
            <a:xfrm>
              <a:off x="9679033" y="-354509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22" name="Rectangle 321">
              <a:extLst>
                <a:ext uri="{FF2B5EF4-FFF2-40B4-BE49-F238E27FC236}">
                  <a16:creationId xmlns:a16="http://schemas.microsoft.com/office/drawing/2014/main" id="{DE330B9C-B9A7-81A5-3970-EF4886296ECF}"/>
                </a:ext>
              </a:extLst>
            </p:cNvPr>
            <p:cNvSpPr/>
            <p:nvPr userDrawn="1"/>
          </p:nvSpPr>
          <p:spPr>
            <a:xfrm>
              <a:off x="550863" y="-299923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23" name="Rectangle 322">
              <a:extLst>
                <a:ext uri="{FF2B5EF4-FFF2-40B4-BE49-F238E27FC236}">
                  <a16:creationId xmlns:a16="http://schemas.microsoft.com/office/drawing/2014/main" id="{9AD07DE0-5082-71AF-F3C5-945A4D60E8AA}"/>
                </a:ext>
              </a:extLst>
            </p:cNvPr>
            <p:cNvSpPr/>
            <p:nvPr userDrawn="1"/>
          </p:nvSpPr>
          <p:spPr>
            <a:xfrm>
              <a:off x="1380744" y="-299923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24" name="Rectangle 323">
              <a:extLst>
                <a:ext uri="{FF2B5EF4-FFF2-40B4-BE49-F238E27FC236}">
                  <a16:creationId xmlns:a16="http://schemas.microsoft.com/office/drawing/2014/main" id="{CA73513B-729E-DD15-0A51-FC34F76A9C74}"/>
                </a:ext>
              </a:extLst>
            </p:cNvPr>
            <p:cNvSpPr/>
            <p:nvPr userDrawn="1"/>
          </p:nvSpPr>
          <p:spPr>
            <a:xfrm>
              <a:off x="2210625" y="-299923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25" name="Rectangle 324">
              <a:extLst>
                <a:ext uri="{FF2B5EF4-FFF2-40B4-BE49-F238E27FC236}">
                  <a16:creationId xmlns:a16="http://schemas.microsoft.com/office/drawing/2014/main" id="{FA721EB7-F9CC-46FC-5991-0406C937B56B}"/>
                </a:ext>
              </a:extLst>
            </p:cNvPr>
            <p:cNvSpPr/>
            <p:nvPr userDrawn="1"/>
          </p:nvSpPr>
          <p:spPr>
            <a:xfrm>
              <a:off x="3040506" y="-299923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26" name="Rectangle 325">
              <a:extLst>
                <a:ext uri="{FF2B5EF4-FFF2-40B4-BE49-F238E27FC236}">
                  <a16:creationId xmlns:a16="http://schemas.microsoft.com/office/drawing/2014/main" id="{E868F365-A6D3-43B2-EDB7-C96B2A8FB57F}"/>
                </a:ext>
              </a:extLst>
            </p:cNvPr>
            <p:cNvSpPr/>
            <p:nvPr userDrawn="1"/>
          </p:nvSpPr>
          <p:spPr>
            <a:xfrm>
              <a:off x="3870387" y="-299923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27" name="Rectangle 326">
              <a:extLst>
                <a:ext uri="{FF2B5EF4-FFF2-40B4-BE49-F238E27FC236}">
                  <a16:creationId xmlns:a16="http://schemas.microsoft.com/office/drawing/2014/main" id="{BFD40C57-26B4-7A7E-C331-9663E233B100}"/>
                </a:ext>
              </a:extLst>
            </p:cNvPr>
            <p:cNvSpPr/>
            <p:nvPr userDrawn="1"/>
          </p:nvSpPr>
          <p:spPr>
            <a:xfrm>
              <a:off x="4700268" y="-299923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28" name="Rectangle 327">
              <a:extLst>
                <a:ext uri="{FF2B5EF4-FFF2-40B4-BE49-F238E27FC236}">
                  <a16:creationId xmlns:a16="http://schemas.microsoft.com/office/drawing/2014/main" id="{8A24F68A-A1FD-9679-39D3-F839C73E68CC}"/>
                </a:ext>
              </a:extLst>
            </p:cNvPr>
            <p:cNvSpPr/>
            <p:nvPr userDrawn="1"/>
          </p:nvSpPr>
          <p:spPr>
            <a:xfrm>
              <a:off x="5530149" y="-299923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29" name="Rectangle 328">
              <a:extLst>
                <a:ext uri="{FF2B5EF4-FFF2-40B4-BE49-F238E27FC236}">
                  <a16:creationId xmlns:a16="http://schemas.microsoft.com/office/drawing/2014/main" id="{A3B4A911-5436-4862-E5DC-161FAF2A3CA1}"/>
                </a:ext>
              </a:extLst>
            </p:cNvPr>
            <p:cNvSpPr/>
            <p:nvPr userDrawn="1"/>
          </p:nvSpPr>
          <p:spPr>
            <a:xfrm>
              <a:off x="6360030" y="-299923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30" name="Rectangle 329">
              <a:extLst>
                <a:ext uri="{FF2B5EF4-FFF2-40B4-BE49-F238E27FC236}">
                  <a16:creationId xmlns:a16="http://schemas.microsoft.com/office/drawing/2014/main" id="{8F55F2A5-00CA-2916-F880-557ECC72456C}"/>
                </a:ext>
              </a:extLst>
            </p:cNvPr>
            <p:cNvSpPr/>
            <p:nvPr userDrawn="1"/>
          </p:nvSpPr>
          <p:spPr>
            <a:xfrm>
              <a:off x="7189390" y="-299923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31" name="Rectangle 330">
              <a:extLst>
                <a:ext uri="{FF2B5EF4-FFF2-40B4-BE49-F238E27FC236}">
                  <a16:creationId xmlns:a16="http://schemas.microsoft.com/office/drawing/2014/main" id="{9AC6B64C-6DA2-4D87-4F4D-33CB2C7F44CC}"/>
                </a:ext>
              </a:extLst>
            </p:cNvPr>
            <p:cNvSpPr/>
            <p:nvPr userDrawn="1"/>
          </p:nvSpPr>
          <p:spPr>
            <a:xfrm>
              <a:off x="8019271" y="-299923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32" name="Rectangle 331">
              <a:extLst>
                <a:ext uri="{FF2B5EF4-FFF2-40B4-BE49-F238E27FC236}">
                  <a16:creationId xmlns:a16="http://schemas.microsoft.com/office/drawing/2014/main" id="{0A902F34-D3CC-45D3-B747-5A8F4D038C83}"/>
                </a:ext>
              </a:extLst>
            </p:cNvPr>
            <p:cNvSpPr/>
            <p:nvPr userDrawn="1"/>
          </p:nvSpPr>
          <p:spPr>
            <a:xfrm>
              <a:off x="8849152" y="-299923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33" name="Rectangle 332">
              <a:extLst>
                <a:ext uri="{FF2B5EF4-FFF2-40B4-BE49-F238E27FC236}">
                  <a16:creationId xmlns:a16="http://schemas.microsoft.com/office/drawing/2014/main" id="{31807415-C1CB-DE3C-AE19-F5533693CD1C}"/>
                </a:ext>
              </a:extLst>
            </p:cNvPr>
            <p:cNvSpPr/>
            <p:nvPr userDrawn="1"/>
          </p:nvSpPr>
          <p:spPr>
            <a:xfrm>
              <a:off x="9679033" y="-299923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34" name="Rectangle 333">
              <a:extLst>
                <a:ext uri="{FF2B5EF4-FFF2-40B4-BE49-F238E27FC236}">
                  <a16:creationId xmlns:a16="http://schemas.microsoft.com/office/drawing/2014/main" id="{DE87C45D-AC9A-CF03-2B0E-4D3000149764}"/>
                </a:ext>
              </a:extLst>
            </p:cNvPr>
            <p:cNvSpPr/>
            <p:nvPr userDrawn="1"/>
          </p:nvSpPr>
          <p:spPr>
            <a:xfrm>
              <a:off x="550863" y="-245337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35" name="Rectangle 334">
              <a:extLst>
                <a:ext uri="{FF2B5EF4-FFF2-40B4-BE49-F238E27FC236}">
                  <a16:creationId xmlns:a16="http://schemas.microsoft.com/office/drawing/2014/main" id="{4E1FF36C-1FC8-2889-1561-D65F43E00CB5}"/>
                </a:ext>
              </a:extLst>
            </p:cNvPr>
            <p:cNvSpPr/>
            <p:nvPr userDrawn="1"/>
          </p:nvSpPr>
          <p:spPr>
            <a:xfrm>
              <a:off x="1380744" y="-245337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36" name="Rectangle 335">
              <a:extLst>
                <a:ext uri="{FF2B5EF4-FFF2-40B4-BE49-F238E27FC236}">
                  <a16:creationId xmlns:a16="http://schemas.microsoft.com/office/drawing/2014/main" id="{6693021C-0F90-FE54-0749-E3D714ADE210}"/>
                </a:ext>
              </a:extLst>
            </p:cNvPr>
            <p:cNvSpPr/>
            <p:nvPr userDrawn="1"/>
          </p:nvSpPr>
          <p:spPr>
            <a:xfrm>
              <a:off x="2210625" y="-245337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37" name="Rectangle 336">
              <a:extLst>
                <a:ext uri="{FF2B5EF4-FFF2-40B4-BE49-F238E27FC236}">
                  <a16:creationId xmlns:a16="http://schemas.microsoft.com/office/drawing/2014/main" id="{0B07911A-5710-B8C4-743A-F5E2983D6BBE}"/>
                </a:ext>
              </a:extLst>
            </p:cNvPr>
            <p:cNvSpPr/>
            <p:nvPr userDrawn="1"/>
          </p:nvSpPr>
          <p:spPr>
            <a:xfrm>
              <a:off x="3040506" y="-245337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38" name="Rectangle 337">
              <a:extLst>
                <a:ext uri="{FF2B5EF4-FFF2-40B4-BE49-F238E27FC236}">
                  <a16:creationId xmlns:a16="http://schemas.microsoft.com/office/drawing/2014/main" id="{E2297A3B-9490-C597-4ED1-8011C7CEC081}"/>
                </a:ext>
              </a:extLst>
            </p:cNvPr>
            <p:cNvSpPr/>
            <p:nvPr userDrawn="1"/>
          </p:nvSpPr>
          <p:spPr>
            <a:xfrm>
              <a:off x="3870387" y="-245337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39" name="Rectangle 338">
              <a:extLst>
                <a:ext uri="{FF2B5EF4-FFF2-40B4-BE49-F238E27FC236}">
                  <a16:creationId xmlns:a16="http://schemas.microsoft.com/office/drawing/2014/main" id="{DDB14A7A-5971-B1E8-5DA1-C025F588A056}"/>
                </a:ext>
              </a:extLst>
            </p:cNvPr>
            <p:cNvSpPr/>
            <p:nvPr userDrawn="1"/>
          </p:nvSpPr>
          <p:spPr>
            <a:xfrm>
              <a:off x="4700268" y="-245337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40" name="Rectangle 339">
              <a:extLst>
                <a:ext uri="{FF2B5EF4-FFF2-40B4-BE49-F238E27FC236}">
                  <a16:creationId xmlns:a16="http://schemas.microsoft.com/office/drawing/2014/main" id="{92689EAC-DDF5-9AB9-8DA8-CCE0EA8AF2D6}"/>
                </a:ext>
              </a:extLst>
            </p:cNvPr>
            <p:cNvSpPr/>
            <p:nvPr userDrawn="1"/>
          </p:nvSpPr>
          <p:spPr>
            <a:xfrm>
              <a:off x="5530149" y="-245337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41" name="Rectangle 340">
              <a:extLst>
                <a:ext uri="{FF2B5EF4-FFF2-40B4-BE49-F238E27FC236}">
                  <a16:creationId xmlns:a16="http://schemas.microsoft.com/office/drawing/2014/main" id="{EAAEB6A2-4806-5233-2449-58A86C8C4A0A}"/>
                </a:ext>
              </a:extLst>
            </p:cNvPr>
            <p:cNvSpPr/>
            <p:nvPr userDrawn="1"/>
          </p:nvSpPr>
          <p:spPr>
            <a:xfrm>
              <a:off x="6360030" y="-245337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42" name="Rectangle 341">
              <a:extLst>
                <a:ext uri="{FF2B5EF4-FFF2-40B4-BE49-F238E27FC236}">
                  <a16:creationId xmlns:a16="http://schemas.microsoft.com/office/drawing/2014/main" id="{09A4B3EC-4225-C1E8-D50C-59A2465703BE}"/>
                </a:ext>
              </a:extLst>
            </p:cNvPr>
            <p:cNvSpPr/>
            <p:nvPr userDrawn="1"/>
          </p:nvSpPr>
          <p:spPr>
            <a:xfrm>
              <a:off x="7189390" y="-245337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43" name="Rectangle 342">
              <a:extLst>
                <a:ext uri="{FF2B5EF4-FFF2-40B4-BE49-F238E27FC236}">
                  <a16:creationId xmlns:a16="http://schemas.microsoft.com/office/drawing/2014/main" id="{098EE0E8-3FA6-138B-8593-ADA00F4A9024}"/>
                </a:ext>
              </a:extLst>
            </p:cNvPr>
            <p:cNvSpPr/>
            <p:nvPr userDrawn="1"/>
          </p:nvSpPr>
          <p:spPr>
            <a:xfrm>
              <a:off x="8019271" y="-245337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44" name="Rectangle 343">
              <a:extLst>
                <a:ext uri="{FF2B5EF4-FFF2-40B4-BE49-F238E27FC236}">
                  <a16:creationId xmlns:a16="http://schemas.microsoft.com/office/drawing/2014/main" id="{6DC0B862-15F8-0DA9-354B-CB794C9BC4C9}"/>
                </a:ext>
              </a:extLst>
            </p:cNvPr>
            <p:cNvSpPr/>
            <p:nvPr userDrawn="1"/>
          </p:nvSpPr>
          <p:spPr>
            <a:xfrm>
              <a:off x="8849152" y="-245337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45" name="Rectangle 344">
              <a:extLst>
                <a:ext uri="{FF2B5EF4-FFF2-40B4-BE49-F238E27FC236}">
                  <a16:creationId xmlns:a16="http://schemas.microsoft.com/office/drawing/2014/main" id="{2DE30F99-21D7-A344-4FB8-5348432F7662}"/>
                </a:ext>
              </a:extLst>
            </p:cNvPr>
            <p:cNvSpPr/>
            <p:nvPr userDrawn="1"/>
          </p:nvSpPr>
          <p:spPr>
            <a:xfrm>
              <a:off x="9679033" y="-245337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46" name="Rectangle 345">
              <a:extLst>
                <a:ext uri="{FF2B5EF4-FFF2-40B4-BE49-F238E27FC236}">
                  <a16:creationId xmlns:a16="http://schemas.microsoft.com/office/drawing/2014/main" id="{D37980F3-61E5-C746-41BF-CDB5273093E4}"/>
                </a:ext>
              </a:extLst>
            </p:cNvPr>
            <p:cNvSpPr/>
            <p:nvPr userDrawn="1"/>
          </p:nvSpPr>
          <p:spPr>
            <a:xfrm>
              <a:off x="550863" y="-1907508"/>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47" name="Rectangle 346">
              <a:extLst>
                <a:ext uri="{FF2B5EF4-FFF2-40B4-BE49-F238E27FC236}">
                  <a16:creationId xmlns:a16="http://schemas.microsoft.com/office/drawing/2014/main" id="{C3E2A25F-79A9-C949-E22A-03E71CC20F49}"/>
                </a:ext>
              </a:extLst>
            </p:cNvPr>
            <p:cNvSpPr/>
            <p:nvPr userDrawn="1"/>
          </p:nvSpPr>
          <p:spPr>
            <a:xfrm>
              <a:off x="1380744" y="-1907508"/>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48" name="Rectangle 347">
              <a:extLst>
                <a:ext uri="{FF2B5EF4-FFF2-40B4-BE49-F238E27FC236}">
                  <a16:creationId xmlns:a16="http://schemas.microsoft.com/office/drawing/2014/main" id="{551DF07A-6CFA-6E3F-1587-07BF3C331C24}"/>
                </a:ext>
              </a:extLst>
            </p:cNvPr>
            <p:cNvSpPr/>
            <p:nvPr userDrawn="1"/>
          </p:nvSpPr>
          <p:spPr>
            <a:xfrm>
              <a:off x="2210625" y="-1907508"/>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49" name="Rectangle 348">
              <a:extLst>
                <a:ext uri="{FF2B5EF4-FFF2-40B4-BE49-F238E27FC236}">
                  <a16:creationId xmlns:a16="http://schemas.microsoft.com/office/drawing/2014/main" id="{F8DC8DA9-2118-0C3D-4C81-4123C031E86C}"/>
                </a:ext>
              </a:extLst>
            </p:cNvPr>
            <p:cNvSpPr/>
            <p:nvPr userDrawn="1"/>
          </p:nvSpPr>
          <p:spPr>
            <a:xfrm>
              <a:off x="3040506" y="-1907508"/>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50" name="Rectangle 349">
              <a:extLst>
                <a:ext uri="{FF2B5EF4-FFF2-40B4-BE49-F238E27FC236}">
                  <a16:creationId xmlns:a16="http://schemas.microsoft.com/office/drawing/2014/main" id="{912F9C30-39FA-66C6-CAA9-95C7B1CB2DAB}"/>
                </a:ext>
              </a:extLst>
            </p:cNvPr>
            <p:cNvSpPr/>
            <p:nvPr userDrawn="1"/>
          </p:nvSpPr>
          <p:spPr>
            <a:xfrm>
              <a:off x="3870387" y="-1907508"/>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51" name="Rectangle 350">
              <a:extLst>
                <a:ext uri="{FF2B5EF4-FFF2-40B4-BE49-F238E27FC236}">
                  <a16:creationId xmlns:a16="http://schemas.microsoft.com/office/drawing/2014/main" id="{838DCC95-C641-274F-7176-EEDBD294B278}"/>
                </a:ext>
              </a:extLst>
            </p:cNvPr>
            <p:cNvSpPr/>
            <p:nvPr userDrawn="1"/>
          </p:nvSpPr>
          <p:spPr>
            <a:xfrm>
              <a:off x="4700268" y="-1907508"/>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52" name="Rectangle 351">
              <a:extLst>
                <a:ext uri="{FF2B5EF4-FFF2-40B4-BE49-F238E27FC236}">
                  <a16:creationId xmlns:a16="http://schemas.microsoft.com/office/drawing/2014/main" id="{B4F94A87-FB6C-2AEC-EE4D-3B76F2B7C533}"/>
                </a:ext>
              </a:extLst>
            </p:cNvPr>
            <p:cNvSpPr/>
            <p:nvPr userDrawn="1"/>
          </p:nvSpPr>
          <p:spPr>
            <a:xfrm>
              <a:off x="5530149" y="-1907508"/>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53" name="Rectangle 352">
              <a:extLst>
                <a:ext uri="{FF2B5EF4-FFF2-40B4-BE49-F238E27FC236}">
                  <a16:creationId xmlns:a16="http://schemas.microsoft.com/office/drawing/2014/main" id="{1F6C371D-963B-E16A-4329-5E2130301C09}"/>
                </a:ext>
              </a:extLst>
            </p:cNvPr>
            <p:cNvSpPr/>
            <p:nvPr userDrawn="1"/>
          </p:nvSpPr>
          <p:spPr>
            <a:xfrm>
              <a:off x="6360030" y="-1907508"/>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54" name="Rectangle 353">
              <a:extLst>
                <a:ext uri="{FF2B5EF4-FFF2-40B4-BE49-F238E27FC236}">
                  <a16:creationId xmlns:a16="http://schemas.microsoft.com/office/drawing/2014/main" id="{D07C25D4-9180-08E4-504A-65DE63A11BC9}"/>
                </a:ext>
              </a:extLst>
            </p:cNvPr>
            <p:cNvSpPr/>
            <p:nvPr userDrawn="1"/>
          </p:nvSpPr>
          <p:spPr>
            <a:xfrm>
              <a:off x="7189390" y="-1907508"/>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55" name="Rectangle 354">
              <a:extLst>
                <a:ext uri="{FF2B5EF4-FFF2-40B4-BE49-F238E27FC236}">
                  <a16:creationId xmlns:a16="http://schemas.microsoft.com/office/drawing/2014/main" id="{02EB80FA-A92C-7E1D-64EB-BE635C17787F}"/>
                </a:ext>
              </a:extLst>
            </p:cNvPr>
            <p:cNvSpPr/>
            <p:nvPr userDrawn="1"/>
          </p:nvSpPr>
          <p:spPr>
            <a:xfrm>
              <a:off x="8019271" y="-1907508"/>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56" name="Rectangle 355">
              <a:extLst>
                <a:ext uri="{FF2B5EF4-FFF2-40B4-BE49-F238E27FC236}">
                  <a16:creationId xmlns:a16="http://schemas.microsoft.com/office/drawing/2014/main" id="{B58F1312-CE24-F71A-AA06-9B9C91C078DD}"/>
                </a:ext>
              </a:extLst>
            </p:cNvPr>
            <p:cNvSpPr/>
            <p:nvPr userDrawn="1"/>
          </p:nvSpPr>
          <p:spPr>
            <a:xfrm>
              <a:off x="8849152" y="-1907508"/>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57" name="Rectangle 356">
              <a:extLst>
                <a:ext uri="{FF2B5EF4-FFF2-40B4-BE49-F238E27FC236}">
                  <a16:creationId xmlns:a16="http://schemas.microsoft.com/office/drawing/2014/main" id="{DB21FC38-BBC5-00CD-B86F-9504219FCD93}"/>
                </a:ext>
              </a:extLst>
            </p:cNvPr>
            <p:cNvSpPr/>
            <p:nvPr userDrawn="1"/>
          </p:nvSpPr>
          <p:spPr>
            <a:xfrm>
              <a:off x="9679033" y="-1907508"/>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58" name="Rectangle 357">
              <a:extLst>
                <a:ext uri="{FF2B5EF4-FFF2-40B4-BE49-F238E27FC236}">
                  <a16:creationId xmlns:a16="http://schemas.microsoft.com/office/drawing/2014/main" id="{84957135-AB1E-0186-E093-360D6406621B}"/>
                </a:ext>
              </a:extLst>
            </p:cNvPr>
            <p:cNvSpPr/>
            <p:nvPr userDrawn="1"/>
          </p:nvSpPr>
          <p:spPr>
            <a:xfrm>
              <a:off x="550863" y="-1361646"/>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59" name="Rectangle 358">
              <a:extLst>
                <a:ext uri="{FF2B5EF4-FFF2-40B4-BE49-F238E27FC236}">
                  <a16:creationId xmlns:a16="http://schemas.microsoft.com/office/drawing/2014/main" id="{6BB965C1-C3C8-05F3-1834-554DCF36C2A7}"/>
                </a:ext>
              </a:extLst>
            </p:cNvPr>
            <p:cNvSpPr/>
            <p:nvPr userDrawn="1"/>
          </p:nvSpPr>
          <p:spPr>
            <a:xfrm>
              <a:off x="1380744" y="-1361646"/>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60" name="Rectangle 359">
              <a:extLst>
                <a:ext uri="{FF2B5EF4-FFF2-40B4-BE49-F238E27FC236}">
                  <a16:creationId xmlns:a16="http://schemas.microsoft.com/office/drawing/2014/main" id="{B53A4FEE-9B68-BCA2-7D3A-A0AF2374040E}"/>
                </a:ext>
              </a:extLst>
            </p:cNvPr>
            <p:cNvSpPr/>
            <p:nvPr userDrawn="1"/>
          </p:nvSpPr>
          <p:spPr>
            <a:xfrm>
              <a:off x="2210625" y="-1361646"/>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61" name="Rectangle 360">
              <a:extLst>
                <a:ext uri="{FF2B5EF4-FFF2-40B4-BE49-F238E27FC236}">
                  <a16:creationId xmlns:a16="http://schemas.microsoft.com/office/drawing/2014/main" id="{0E15C49B-0ED1-508F-70DF-0BDDD230B968}"/>
                </a:ext>
              </a:extLst>
            </p:cNvPr>
            <p:cNvSpPr/>
            <p:nvPr userDrawn="1"/>
          </p:nvSpPr>
          <p:spPr>
            <a:xfrm>
              <a:off x="3040506" y="-1361646"/>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62" name="Rectangle 361">
              <a:extLst>
                <a:ext uri="{FF2B5EF4-FFF2-40B4-BE49-F238E27FC236}">
                  <a16:creationId xmlns:a16="http://schemas.microsoft.com/office/drawing/2014/main" id="{A32C9FB4-841B-8395-85B3-8370F5EBB47F}"/>
                </a:ext>
              </a:extLst>
            </p:cNvPr>
            <p:cNvSpPr/>
            <p:nvPr userDrawn="1"/>
          </p:nvSpPr>
          <p:spPr>
            <a:xfrm>
              <a:off x="3870387" y="-1361646"/>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63" name="Rectangle 362">
              <a:extLst>
                <a:ext uri="{FF2B5EF4-FFF2-40B4-BE49-F238E27FC236}">
                  <a16:creationId xmlns:a16="http://schemas.microsoft.com/office/drawing/2014/main" id="{756A8B31-5332-09D1-F992-17C3C1D09B64}"/>
                </a:ext>
              </a:extLst>
            </p:cNvPr>
            <p:cNvSpPr/>
            <p:nvPr userDrawn="1"/>
          </p:nvSpPr>
          <p:spPr>
            <a:xfrm>
              <a:off x="4700268" y="-1361646"/>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64" name="Rectangle 363">
              <a:extLst>
                <a:ext uri="{FF2B5EF4-FFF2-40B4-BE49-F238E27FC236}">
                  <a16:creationId xmlns:a16="http://schemas.microsoft.com/office/drawing/2014/main" id="{2A00A0BA-E638-0AF9-9AF3-4A37C241B659}"/>
                </a:ext>
              </a:extLst>
            </p:cNvPr>
            <p:cNvSpPr/>
            <p:nvPr userDrawn="1"/>
          </p:nvSpPr>
          <p:spPr>
            <a:xfrm>
              <a:off x="5530149" y="-1361646"/>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65" name="Rectangle 364">
              <a:extLst>
                <a:ext uri="{FF2B5EF4-FFF2-40B4-BE49-F238E27FC236}">
                  <a16:creationId xmlns:a16="http://schemas.microsoft.com/office/drawing/2014/main" id="{C686CE01-0751-12A2-9AB7-00C876A980F5}"/>
                </a:ext>
              </a:extLst>
            </p:cNvPr>
            <p:cNvSpPr/>
            <p:nvPr userDrawn="1"/>
          </p:nvSpPr>
          <p:spPr>
            <a:xfrm>
              <a:off x="6360030" y="-1361646"/>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66" name="Rectangle 365">
              <a:extLst>
                <a:ext uri="{FF2B5EF4-FFF2-40B4-BE49-F238E27FC236}">
                  <a16:creationId xmlns:a16="http://schemas.microsoft.com/office/drawing/2014/main" id="{2C63A903-E7F8-A64C-EEB4-612C24093399}"/>
                </a:ext>
              </a:extLst>
            </p:cNvPr>
            <p:cNvSpPr/>
            <p:nvPr userDrawn="1"/>
          </p:nvSpPr>
          <p:spPr>
            <a:xfrm>
              <a:off x="7189390" y="-1361646"/>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67" name="Rectangle 366">
              <a:extLst>
                <a:ext uri="{FF2B5EF4-FFF2-40B4-BE49-F238E27FC236}">
                  <a16:creationId xmlns:a16="http://schemas.microsoft.com/office/drawing/2014/main" id="{F519718D-9B0C-FAB3-8EF4-0CB4ACE88BCE}"/>
                </a:ext>
              </a:extLst>
            </p:cNvPr>
            <p:cNvSpPr/>
            <p:nvPr userDrawn="1"/>
          </p:nvSpPr>
          <p:spPr>
            <a:xfrm>
              <a:off x="8019271" y="-1361646"/>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68" name="Rectangle 367">
              <a:extLst>
                <a:ext uri="{FF2B5EF4-FFF2-40B4-BE49-F238E27FC236}">
                  <a16:creationId xmlns:a16="http://schemas.microsoft.com/office/drawing/2014/main" id="{1F9A53B0-4091-E800-FA67-8BB2798D0B92}"/>
                </a:ext>
              </a:extLst>
            </p:cNvPr>
            <p:cNvSpPr/>
            <p:nvPr userDrawn="1"/>
          </p:nvSpPr>
          <p:spPr>
            <a:xfrm>
              <a:off x="8849152" y="-1361646"/>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69" name="Rectangle 368">
              <a:extLst>
                <a:ext uri="{FF2B5EF4-FFF2-40B4-BE49-F238E27FC236}">
                  <a16:creationId xmlns:a16="http://schemas.microsoft.com/office/drawing/2014/main" id="{DAB3BDE6-DD78-2AD7-EDBD-182BAF9C6BE9}"/>
                </a:ext>
              </a:extLst>
            </p:cNvPr>
            <p:cNvSpPr/>
            <p:nvPr userDrawn="1"/>
          </p:nvSpPr>
          <p:spPr>
            <a:xfrm>
              <a:off x="9679033" y="-1361646"/>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70" name="Rectangle 369">
              <a:extLst>
                <a:ext uri="{FF2B5EF4-FFF2-40B4-BE49-F238E27FC236}">
                  <a16:creationId xmlns:a16="http://schemas.microsoft.com/office/drawing/2014/main" id="{74FC2109-1EF7-478E-D693-F0EE749804CF}"/>
                </a:ext>
              </a:extLst>
            </p:cNvPr>
            <p:cNvSpPr/>
            <p:nvPr userDrawn="1"/>
          </p:nvSpPr>
          <p:spPr>
            <a:xfrm>
              <a:off x="550863" y="-81578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71" name="Rectangle 370">
              <a:extLst>
                <a:ext uri="{FF2B5EF4-FFF2-40B4-BE49-F238E27FC236}">
                  <a16:creationId xmlns:a16="http://schemas.microsoft.com/office/drawing/2014/main" id="{1DAC12DE-3176-3587-0B94-16A05213D2A5}"/>
                </a:ext>
              </a:extLst>
            </p:cNvPr>
            <p:cNvSpPr/>
            <p:nvPr userDrawn="1"/>
          </p:nvSpPr>
          <p:spPr>
            <a:xfrm>
              <a:off x="1380744" y="-81578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72" name="Rectangle 371">
              <a:extLst>
                <a:ext uri="{FF2B5EF4-FFF2-40B4-BE49-F238E27FC236}">
                  <a16:creationId xmlns:a16="http://schemas.microsoft.com/office/drawing/2014/main" id="{06FD5564-EBC6-8D57-D28B-2FD0C439FA33}"/>
                </a:ext>
              </a:extLst>
            </p:cNvPr>
            <p:cNvSpPr/>
            <p:nvPr userDrawn="1"/>
          </p:nvSpPr>
          <p:spPr>
            <a:xfrm>
              <a:off x="2210625" y="-81578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73" name="Rectangle 372">
              <a:extLst>
                <a:ext uri="{FF2B5EF4-FFF2-40B4-BE49-F238E27FC236}">
                  <a16:creationId xmlns:a16="http://schemas.microsoft.com/office/drawing/2014/main" id="{20534443-1836-F253-A82B-9C7AC0D1D543}"/>
                </a:ext>
              </a:extLst>
            </p:cNvPr>
            <p:cNvSpPr/>
            <p:nvPr userDrawn="1"/>
          </p:nvSpPr>
          <p:spPr>
            <a:xfrm>
              <a:off x="3040506" y="-81578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74" name="Rectangle 373">
              <a:extLst>
                <a:ext uri="{FF2B5EF4-FFF2-40B4-BE49-F238E27FC236}">
                  <a16:creationId xmlns:a16="http://schemas.microsoft.com/office/drawing/2014/main" id="{174D55F4-D9AF-FE0C-68A1-0315DF4611EC}"/>
                </a:ext>
              </a:extLst>
            </p:cNvPr>
            <p:cNvSpPr/>
            <p:nvPr userDrawn="1"/>
          </p:nvSpPr>
          <p:spPr>
            <a:xfrm>
              <a:off x="3870387" y="-81578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75" name="Rectangle 374">
              <a:extLst>
                <a:ext uri="{FF2B5EF4-FFF2-40B4-BE49-F238E27FC236}">
                  <a16:creationId xmlns:a16="http://schemas.microsoft.com/office/drawing/2014/main" id="{E35DA394-7CDB-2986-37E1-FCCC599D1DE0}"/>
                </a:ext>
              </a:extLst>
            </p:cNvPr>
            <p:cNvSpPr/>
            <p:nvPr userDrawn="1"/>
          </p:nvSpPr>
          <p:spPr>
            <a:xfrm>
              <a:off x="4700268" y="-81578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76" name="Rectangle 375">
              <a:extLst>
                <a:ext uri="{FF2B5EF4-FFF2-40B4-BE49-F238E27FC236}">
                  <a16:creationId xmlns:a16="http://schemas.microsoft.com/office/drawing/2014/main" id="{44FDDDB9-720B-6C70-B75A-8023B31A2281}"/>
                </a:ext>
              </a:extLst>
            </p:cNvPr>
            <p:cNvSpPr/>
            <p:nvPr userDrawn="1"/>
          </p:nvSpPr>
          <p:spPr>
            <a:xfrm>
              <a:off x="5530149" y="-81578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77" name="Rectangle 376">
              <a:extLst>
                <a:ext uri="{FF2B5EF4-FFF2-40B4-BE49-F238E27FC236}">
                  <a16:creationId xmlns:a16="http://schemas.microsoft.com/office/drawing/2014/main" id="{0590BC5D-B04C-140F-05A1-E6FFA6168878}"/>
                </a:ext>
              </a:extLst>
            </p:cNvPr>
            <p:cNvSpPr/>
            <p:nvPr userDrawn="1"/>
          </p:nvSpPr>
          <p:spPr>
            <a:xfrm>
              <a:off x="6360030" y="-81578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78" name="Rectangle 377">
              <a:extLst>
                <a:ext uri="{FF2B5EF4-FFF2-40B4-BE49-F238E27FC236}">
                  <a16:creationId xmlns:a16="http://schemas.microsoft.com/office/drawing/2014/main" id="{A9A8FC9B-3294-93ED-49C6-5FA36BF2D3BA}"/>
                </a:ext>
              </a:extLst>
            </p:cNvPr>
            <p:cNvSpPr/>
            <p:nvPr userDrawn="1"/>
          </p:nvSpPr>
          <p:spPr>
            <a:xfrm>
              <a:off x="7189390" y="-81578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79" name="Rectangle 378">
              <a:extLst>
                <a:ext uri="{FF2B5EF4-FFF2-40B4-BE49-F238E27FC236}">
                  <a16:creationId xmlns:a16="http://schemas.microsoft.com/office/drawing/2014/main" id="{303CEDEA-A439-05D3-E8D1-7867DE8094CB}"/>
                </a:ext>
              </a:extLst>
            </p:cNvPr>
            <p:cNvSpPr/>
            <p:nvPr userDrawn="1"/>
          </p:nvSpPr>
          <p:spPr>
            <a:xfrm>
              <a:off x="8019271" y="-81578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80" name="Rectangle 379">
              <a:extLst>
                <a:ext uri="{FF2B5EF4-FFF2-40B4-BE49-F238E27FC236}">
                  <a16:creationId xmlns:a16="http://schemas.microsoft.com/office/drawing/2014/main" id="{1D9DDFEA-B363-FDBD-5F40-D4A2B0BC4E84}"/>
                </a:ext>
              </a:extLst>
            </p:cNvPr>
            <p:cNvSpPr/>
            <p:nvPr userDrawn="1"/>
          </p:nvSpPr>
          <p:spPr>
            <a:xfrm>
              <a:off x="8849152" y="-81578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81" name="Rectangle 380">
              <a:extLst>
                <a:ext uri="{FF2B5EF4-FFF2-40B4-BE49-F238E27FC236}">
                  <a16:creationId xmlns:a16="http://schemas.microsoft.com/office/drawing/2014/main" id="{E17C2E12-A8F9-5A1D-A031-90F0C4D6EA70}"/>
                </a:ext>
              </a:extLst>
            </p:cNvPr>
            <p:cNvSpPr/>
            <p:nvPr userDrawn="1"/>
          </p:nvSpPr>
          <p:spPr>
            <a:xfrm>
              <a:off x="9679033" y="-815784"/>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82" name="Rectangle 381">
              <a:extLst>
                <a:ext uri="{FF2B5EF4-FFF2-40B4-BE49-F238E27FC236}">
                  <a16:creationId xmlns:a16="http://schemas.microsoft.com/office/drawing/2014/main" id="{3A06F306-871D-D9E7-1B8F-5DF9AB991E65}"/>
                </a:ext>
              </a:extLst>
            </p:cNvPr>
            <p:cNvSpPr/>
            <p:nvPr userDrawn="1"/>
          </p:nvSpPr>
          <p:spPr>
            <a:xfrm>
              <a:off x="550863" y="-26992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83" name="Rectangle 382">
              <a:extLst>
                <a:ext uri="{FF2B5EF4-FFF2-40B4-BE49-F238E27FC236}">
                  <a16:creationId xmlns:a16="http://schemas.microsoft.com/office/drawing/2014/main" id="{A399601C-1318-0C5C-6EEB-0A4289311D70}"/>
                </a:ext>
              </a:extLst>
            </p:cNvPr>
            <p:cNvSpPr/>
            <p:nvPr userDrawn="1"/>
          </p:nvSpPr>
          <p:spPr>
            <a:xfrm>
              <a:off x="1380744" y="-26992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84" name="Rectangle 383">
              <a:extLst>
                <a:ext uri="{FF2B5EF4-FFF2-40B4-BE49-F238E27FC236}">
                  <a16:creationId xmlns:a16="http://schemas.microsoft.com/office/drawing/2014/main" id="{A81562F9-434C-AD40-0235-CFF9E2D39DE5}"/>
                </a:ext>
              </a:extLst>
            </p:cNvPr>
            <p:cNvSpPr/>
            <p:nvPr userDrawn="1"/>
          </p:nvSpPr>
          <p:spPr>
            <a:xfrm>
              <a:off x="2210625" y="-26992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85" name="Rectangle 384">
              <a:extLst>
                <a:ext uri="{FF2B5EF4-FFF2-40B4-BE49-F238E27FC236}">
                  <a16:creationId xmlns:a16="http://schemas.microsoft.com/office/drawing/2014/main" id="{00786896-FBAF-8FC4-F3FD-CC93796BF22C}"/>
                </a:ext>
              </a:extLst>
            </p:cNvPr>
            <p:cNvSpPr/>
            <p:nvPr userDrawn="1"/>
          </p:nvSpPr>
          <p:spPr>
            <a:xfrm>
              <a:off x="3040506" y="-26992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86" name="Rectangle 385">
              <a:extLst>
                <a:ext uri="{FF2B5EF4-FFF2-40B4-BE49-F238E27FC236}">
                  <a16:creationId xmlns:a16="http://schemas.microsoft.com/office/drawing/2014/main" id="{3EC9A1B9-C424-019D-C1FC-7E2AADCED7AF}"/>
                </a:ext>
              </a:extLst>
            </p:cNvPr>
            <p:cNvSpPr/>
            <p:nvPr userDrawn="1"/>
          </p:nvSpPr>
          <p:spPr>
            <a:xfrm>
              <a:off x="3870387" y="-26992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87" name="Rectangle 386">
              <a:extLst>
                <a:ext uri="{FF2B5EF4-FFF2-40B4-BE49-F238E27FC236}">
                  <a16:creationId xmlns:a16="http://schemas.microsoft.com/office/drawing/2014/main" id="{FEA2B8AE-1627-E392-CF2A-2935DABB5433}"/>
                </a:ext>
              </a:extLst>
            </p:cNvPr>
            <p:cNvSpPr/>
            <p:nvPr userDrawn="1"/>
          </p:nvSpPr>
          <p:spPr>
            <a:xfrm>
              <a:off x="4700268" y="-26992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88" name="Rectangle 387">
              <a:extLst>
                <a:ext uri="{FF2B5EF4-FFF2-40B4-BE49-F238E27FC236}">
                  <a16:creationId xmlns:a16="http://schemas.microsoft.com/office/drawing/2014/main" id="{F91D5F1F-66D2-BF10-593E-C4DD915A633F}"/>
                </a:ext>
              </a:extLst>
            </p:cNvPr>
            <p:cNvSpPr/>
            <p:nvPr userDrawn="1"/>
          </p:nvSpPr>
          <p:spPr>
            <a:xfrm>
              <a:off x="5530149" y="-26992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89" name="Rectangle 388">
              <a:extLst>
                <a:ext uri="{FF2B5EF4-FFF2-40B4-BE49-F238E27FC236}">
                  <a16:creationId xmlns:a16="http://schemas.microsoft.com/office/drawing/2014/main" id="{20F59486-4A0C-6D3C-8B6D-971DA886C29B}"/>
                </a:ext>
              </a:extLst>
            </p:cNvPr>
            <p:cNvSpPr/>
            <p:nvPr userDrawn="1"/>
          </p:nvSpPr>
          <p:spPr>
            <a:xfrm>
              <a:off x="6360030" y="-26992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90" name="Rectangle 389">
              <a:extLst>
                <a:ext uri="{FF2B5EF4-FFF2-40B4-BE49-F238E27FC236}">
                  <a16:creationId xmlns:a16="http://schemas.microsoft.com/office/drawing/2014/main" id="{2380F3BF-44C0-05B0-BD81-C156DA902971}"/>
                </a:ext>
              </a:extLst>
            </p:cNvPr>
            <p:cNvSpPr/>
            <p:nvPr userDrawn="1"/>
          </p:nvSpPr>
          <p:spPr>
            <a:xfrm>
              <a:off x="7189390" y="-26992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91" name="Rectangle 390">
              <a:extLst>
                <a:ext uri="{FF2B5EF4-FFF2-40B4-BE49-F238E27FC236}">
                  <a16:creationId xmlns:a16="http://schemas.microsoft.com/office/drawing/2014/main" id="{C805CC5A-2E98-B913-1F06-3FC17566276F}"/>
                </a:ext>
              </a:extLst>
            </p:cNvPr>
            <p:cNvSpPr/>
            <p:nvPr userDrawn="1"/>
          </p:nvSpPr>
          <p:spPr>
            <a:xfrm>
              <a:off x="8019271" y="-26992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92" name="Rectangle 391">
              <a:extLst>
                <a:ext uri="{FF2B5EF4-FFF2-40B4-BE49-F238E27FC236}">
                  <a16:creationId xmlns:a16="http://schemas.microsoft.com/office/drawing/2014/main" id="{BB74AC63-5938-2BFB-C1A1-A3412F470BA3}"/>
                </a:ext>
              </a:extLst>
            </p:cNvPr>
            <p:cNvSpPr/>
            <p:nvPr userDrawn="1"/>
          </p:nvSpPr>
          <p:spPr>
            <a:xfrm>
              <a:off x="8849152" y="-26992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93" name="Rectangle 392">
              <a:extLst>
                <a:ext uri="{FF2B5EF4-FFF2-40B4-BE49-F238E27FC236}">
                  <a16:creationId xmlns:a16="http://schemas.microsoft.com/office/drawing/2014/main" id="{D72EA014-7321-858E-CC7A-D4FDA8E6251A}"/>
                </a:ext>
              </a:extLst>
            </p:cNvPr>
            <p:cNvSpPr/>
            <p:nvPr userDrawn="1"/>
          </p:nvSpPr>
          <p:spPr>
            <a:xfrm>
              <a:off x="9679033" y="-269922"/>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94" name="Rectangle 393">
              <a:extLst>
                <a:ext uri="{FF2B5EF4-FFF2-40B4-BE49-F238E27FC236}">
                  <a16:creationId xmlns:a16="http://schemas.microsoft.com/office/drawing/2014/main" id="{E8362961-F917-A8EA-DA8E-9ED945C6A159}"/>
                </a:ext>
              </a:extLst>
            </p:cNvPr>
            <p:cNvSpPr/>
            <p:nvPr userDrawn="1"/>
          </p:nvSpPr>
          <p:spPr>
            <a:xfrm>
              <a:off x="550863" y="27594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95" name="Rectangle 394">
              <a:extLst>
                <a:ext uri="{FF2B5EF4-FFF2-40B4-BE49-F238E27FC236}">
                  <a16:creationId xmlns:a16="http://schemas.microsoft.com/office/drawing/2014/main" id="{D16DA987-B186-BFDB-0E8E-28F292426BC4}"/>
                </a:ext>
              </a:extLst>
            </p:cNvPr>
            <p:cNvSpPr/>
            <p:nvPr userDrawn="1"/>
          </p:nvSpPr>
          <p:spPr>
            <a:xfrm>
              <a:off x="1380744" y="27594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96" name="Rectangle 395">
              <a:extLst>
                <a:ext uri="{FF2B5EF4-FFF2-40B4-BE49-F238E27FC236}">
                  <a16:creationId xmlns:a16="http://schemas.microsoft.com/office/drawing/2014/main" id="{E2D93D5D-81D4-240C-0EDB-4DA181D9E6FF}"/>
                </a:ext>
              </a:extLst>
            </p:cNvPr>
            <p:cNvSpPr/>
            <p:nvPr userDrawn="1"/>
          </p:nvSpPr>
          <p:spPr>
            <a:xfrm>
              <a:off x="2210625" y="27594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97" name="Rectangle 396">
              <a:extLst>
                <a:ext uri="{FF2B5EF4-FFF2-40B4-BE49-F238E27FC236}">
                  <a16:creationId xmlns:a16="http://schemas.microsoft.com/office/drawing/2014/main" id="{97133A93-5D01-E596-8F0A-EC3F484BA9F9}"/>
                </a:ext>
              </a:extLst>
            </p:cNvPr>
            <p:cNvSpPr/>
            <p:nvPr userDrawn="1"/>
          </p:nvSpPr>
          <p:spPr>
            <a:xfrm>
              <a:off x="3040506" y="27594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98" name="Rectangle 397">
              <a:extLst>
                <a:ext uri="{FF2B5EF4-FFF2-40B4-BE49-F238E27FC236}">
                  <a16:creationId xmlns:a16="http://schemas.microsoft.com/office/drawing/2014/main" id="{9F7DF521-C09C-010A-4497-1E2AB974BD69}"/>
                </a:ext>
              </a:extLst>
            </p:cNvPr>
            <p:cNvSpPr/>
            <p:nvPr userDrawn="1"/>
          </p:nvSpPr>
          <p:spPr>
            <a:xfrm>
              <a:off x="3870387" y="27594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399" name="Rectangle 398">
              <a:extLst>
                <a:ext uri="{FF2B5EF4-FFF2-40B4-BE49-F238E27FC236}">
                  <a16:creationId xmlns:a16="http://schemas.microsoft.com/office/drawing/2014/main" id="{84114F77-7F9D-FD08-4AB5-F1E8988C8C65}"/>
                </a:ext>
              </a:extLst>
            </p:cNvPr>
            <p:cNvSpPr/>
            <p:nvPr userDrawn="1"/>
          </p:nvSpPr>
          <p:spPr>
            <a:xfrm>
              <a:off x="4700268" y="27594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00" name="Rectangle 399">
              <a:extLst>
                <a:ext uri="{FF2B5EF4-FFF2-40B4-BE49-F238E27FC236}">
                  <a16:creationId xmlns:a16="http://schemas.microsoft.com/office/drawing/2014/main" id="{593E4511-3728-C9AF-91F6-0DA3BAE3BF6A}"/>
                </a:ext>
              </a:extLst>
            </p:cNvPr>
            <p:cNvSpPr/>
            <p:nvPr userDrawn="1"/>
          </p:nvSpPr>
          <p:spPr>
            <a:xfrm>
              <a:off x="5530149" y="27594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01" name="Rectangle 400">
              <a:extLst>
                <a:ext uri="{FF2B5EF4-FFF2-40B4-BE49-F238E27FC236}">
                  <a16:creationId xmlns:a16="http://schemas.microsoft.com/office/drawing/2014/main" id="{C404C347-3995-183F-ED09-FBA60FB35CDB}"/>
                </a:ext>
              </a:extLst>
            </p:cNvPr>
            <p:cNvSpPr/>
            <p:nvPr userDrawn="1"/>
          </p:nvSpPr>
          <p:spPr>
            <a:xfrm>
              <a:off x="6360030" y="27594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02" name="Rectangle 401">
              <a:extLst>
                <a:ext uri="{FF2B5EF4-FFF2-40B4-BE49-F238E27FC236}">
                  <a16:creationId xmlns:a16="http://schemas.microsoft.com/office/drawing/2014/main" id="{2EE3B604-C021-C8CB-C3AD-E615E4F8766E}"/>
                </a:ext>
              </a:extLst>
            </p:cNvPr>
            <p:cNvSpPr/>
            <p:nvPr userDrawn="1"/>
          </p:nvSpPr>
          <p:spPr>
            <a:xfrm>
              <a:off x="7189390" y="27594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03" name="Rectangle 402">
              <a:extLst>
                <a:ext uri="{FF2B5EF4-FFF2-40B4-BE49-F238E27FC236}">
                  <a16:creationId xmlns:a16="http://schemas.microsoft.com/office/drawing/2014/main" id="{B0488776-02D4-5732-7C7E-411075FC4CFE}"/>
                </a:ext>
              </a:extLst>
            </p:cNvPr>
            <p:cNvSpPr/>
            <p:nvPr userDrawn="1"/>
          </p:nvSpPr>
          <p:spPr>
            <a:xfrm>
              <a:off x="8019271" y="27594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04" name="Rectangle 403">
              <a:extLst>
                <a:ext uri="{FF2B5EF4-FFF2-40B4-BE49-F238E27FC236}">
                  <a16:creationId xmlns:a16="http://schemas.microsoft.com/office/drawing/2014/main" id="{9A84E078-4142-E219-5BB3-9504B3C8B1A7}"/>
                </a:ext>
              </a:extLst>
            </p:cNvPr>
            <p:cNvSpPr/>
            <p:nvPr userDrawn="1"/>
          </p:nvSpPr>
          <p:spPr>
            <a:xfrm>
              <a:off x="8849152" y="27594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05" name="Rectangle 404">
              <a:extLst>
                <a:ext uri="{FF2B5EF4-FFF2-40B4-BE49-F238E27FC236}">
                  <a16:creationId xmlns:a16="http://schemas.microsoft.com/office/drawing/2014/main" id="{776868D5-E036-3B9C-F72C-A6968E5C08B3}"/>
                </a:ext>
              </a:extLst>
            </p:cNvPr>
            <p:cNvSpPr/>
            <p:nvPr userDrawn="1"/>
          </p:nvSpPr>
          <p:spPr>
            <a:xfrm>
              <a:off x="9679033" y="275940"/>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06" name="Rectangle 405">
              <a:extLst>
                <a:ext uri="{FF2B5EF4-FFF2-40B4-BE49-F238E27FC236}">
                  <a16:creationId xmlns:a16="http://schemas.microsoft.com/office/drawing/2014/main" id="{B50E1DE6-3490-C45F-F745-58CAD272B59D}"/>
                </a:ext>
              </a:extLst>
            </p:cNvPr>
            <p:cNvSpPr/>
            <p:nvPr userDrawn="1"/>
          </p:nvSpPr>
          <p:spPr>
            <a:xfrm>
              <a:off x="550863" y="822205"/>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07" name="Rectangle 406">
              <a:extLst>
                <a:ext uri="{FF2B5EF4-FFF2-40B4-BE49-F238E27FC236}">
                  <a16:creationId xmlns:a16="http://schemas.microsoft.com/office/drawing/2014/main" id="{62234271-E608-27BA-6BBB-FB03EDC7A05A}"/>
                </a:ext>
              </a:extLst>
            </p:cNvPr>
            <p:cNvSpPr/>
            <p:nvPr userDrawn="1"/>
          </p:nvSpPr>
          <p:spPr>
            <a:xfrm>
              <a:off x="1380744" y="822205"/>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08" name="Rectangle 407">
              <a:extLst>
                <a:ext uri="{FF2B5EF4-FFF2-40B4-BE49-F238E27FC236}">
                  <a16:creationId xmlns:a16="http://schemas.microsoft.com/office/drawing/2014/main" id="{357E396E-8514-EDE9-55FC-5C3370272C7C}"/>
                </a:ext>
              </a:extLst>
            </p:cNvPr>
            <p:cNvSpPr/>
            <p:nvPr userDrawn="1"/>
          </p:nvSpPr>
          <p:spPr>
            <a:xfrm>
              <a:off x="2210625" y="822205"/>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09" name="Rectangle 408">
              <a:extLst>
                <a:ext uri="{FF2B5EF4-FFF2-40B4-BE49-F238E27FC236}">
                  <a16:creationId xmlns:a16="http://schemas.microsoft.com/office/drawing/2014/main" id="{F102FAF8-60C6-00F1-0561-71AC473EC057}"/>
                </a:ext>
              </a:extLst>
            </p:cNvPr>
            <p:cNvSpPr/>
            <p:nvPr userDrawn="1"/>
          </p:nvSpPr>
          <p:spPr>
            <a:xfrm>
              <a:off x="3040506" y="822205"/>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10" name="Rectangle 409">
              <a:extLst>
                <a:ext uri="{FF2B5EF4-FFF2-40B4-BE49-F238E27FC236}">
                  <a16:creationId xmlns:a16="http://schemas.microsoft.com/office/drawing/2014/main" id="{49BAC507-5EF3-857D-7A3D-4C023E30D0E2}"/>
                </a:ext>
              </a:extLst>
            </p:cNvPr>
            <p:cNvSpPr/>
            <p:nvPr userDrawn="1"/>
          </p:nvSpPr>
          <p:spPr>
            <a:xfrm>
              <a:off x="3870387" y="822205"/>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11" name="Rectangle 410">
              <a:extLst>
                <a:ext uri="{FF2B5EF4-FFF2-40B4-BE49-F238E27FC236}">
                  <a16:creationId xmlns:a16="http://schemas.microsoft.com/office/drawing/2014/main" id="{2EAE3F55-EB2C-7891-8D61-6B2E6ECE0616}"/>
                </a:ext>
              </a:extLst>
            </p:cNvPr>
            <p:cNvSpPr/>
            <p:nvPr userDrawn="1"/>
          </p:nvSpPr>
          <p:spPr>
            <a:xfrm>
              <a:off x="4700268" y="822205"/>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12" name="Rectangle 411">
              <a:extLst>
                <a:ext uri="{FF2B5EF4-FFF2-40B4-BE49-F238E27FC236}">
                  <a16:creationId xmlns:a16="http://schemas.microsoft.com/office/drawing/2014/main" id="{C5E163F9-DB4F-1BD7-450C-8183F7D2AB76}"/>
                </a:ext>
              </a:extLst>
            </p:cNvPr>
            <p:cNvSpPr/>
            <p:nvPr userDrawn="1"/>
          </p:nvSpPr>
          <p:spPr>
            <a:xfrm>
              <a:off x="5530149" y="822205"/>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13" name="Rectangle 412">
              <a:extLst>
                <a:ext uri="{FF2B5EF4-FFF2-40B4-BE49-F238E27FC236}">
                  <a16:creationId xmlns:a16="http://schemas.microsoft.com/office/drawing/2014/main" id="{37A94A6E-C33A-305C-A0CA-0FDFAF9C71EF}"/>
                </a:ext>
              </a:extLst>
            </p:cNvPr>
            <p:cNvSpPr/>
            <p:nvPr userDrawn="1"/>
          </p:nvSpPr>
          <p:spPr>
            <a:xfrm>
              <a:off x="6360030" y="822205"/>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14" name="Rectangle 413">
              <a:extLst>
                <a:ext uri="{FF2B5EF4-FFF2-40B4-BE49-F238E27FC236}">
                  <a16:creationId xmlns:a16="http://schemas.microsoft.com/office/drawing/2014/main" id="{B10B114E-2974-3B4B-787E-3576AF2DFE74}"/>
                </a:ext>
              </a:extLst>
            </p:cNvPr>
            <p:cNvSpPr/>
            <p:nvPr userDrawn="1"/>
          </p:nvSpPr>
          <p:spPr>
            <a:xfrm>
              <a:off x="7189390" y="822205"/>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15" name="Rectangle 414">
              <a:extLst>
                <a:ext uri="{FF2B5EF4-FFF2-40B4-BE49-F238E27FC236}">
                  <a16:creationId xmlns:a16="http://schemas.microsoft.com/office/drawing/2014/main" id="{D4B17724-0322-643B-76C4-ED78175A6DDD}"/>
                </a:ext>
              </a:extLst>
            </p:cNvPr>
            <p:cNvSpPr/>
            <p:nvPr userDrawn="1"/>
          </p:nvSpPr>
          <p:spPr>
            <a:xfrm>
              <a:off x="8019271" y="822205"/>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16" name="Rectangle 415">
              <a:extLst>
                <a:ext uri="{FF2B5EF4-FFF2-40B4-BE49-F238E27FC236}">
                  <a16:creationId xmlns:a16="http://schemas.microsoft.com/office/drawing/2014/main" id="{F89D50A4-059B-8FA7-7C5B-703D558A407D}"/>
                </a:ext>
              </a:extLst>
            </p:cNvPr>
            <p:cNvSpPr/>
            <p:nvPr userDrawn="1"/>
          </p:nvSpPr>
          <p:spPr>
            <a:xfrm>
              <a:off x="8849152" y="822205"/>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17" name="Rectangle 416">
              <a:extLst>
                <a:ext uri="{FF2B5EF4-FFF2-40B4-BE49-F238E27FC236}">
                  <a16:creationId xmlns:a16="http://schemas.microsoft.com/office/drawing/2014/main" id="{AAD77A4E-B8CF-551F-6A69-A487590619C1}"/>
                </a:ext>
              </a:extLst>
            </p:cNvPr>
            <p:cNvSpPr/>
            <p:nvPr userDrawn="1"/>
          </p:nvSpPr>
          <p:spPr>
            <a:xfrm>
              <a:off x="9679033" y="822205"/>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18" name="Rectangle 417">
              <a:extLst>
                <a:ext uri="{FF2B5EF4-FFF2-40B4-BE49-F238E27FC236}">
                  <a16:creationId xmlns:a16="http://schemas.microsoft.com/office/drawing/2014/main" id="{83C40BE6-40BE-E19D-A76F-FB0CAE857E4F}"/>
                </a:ext>
              </a:extLst>
            </p:cNvPr>
            <p:cNvSpPr/>
            <p:nvPr userDrawn="1"/>
          </p:nvSpPr>
          <p:spPr>
            <a:xfrm>
              <a:off x="550863" y="1368067"/>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19" name="Rectangle 418">
              <a:extLst>
                <a:ext uri="{FF2B5EF4-FFF2-40B4-BE49-F238E27FC236}">
                  <a16:creationId xmlns:a16="http://schemas.microsoft.com/office/drawing/2014/main" id="{EFBEFB97-564F-ABB3-B0D0-064F7172EFA4}"/>
                </a:ext>
              </a:extLst>
            </p:cNvPr>
            <p:cNvSpPr/>
            <p:nvPr userDrawn="1"/>
          </p:nvSpPr>
          <p:spPr>
            <a:xfrm>
              <a:off x="1380744" y="1368067"/>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20" name="Rectangle 419">
              <a:extLst>
                <a:ext uri="{FF2B5EF4-FFF2-40B4-BE49-F238E27FC236}">
                  <a16:creationId xmlns:a16="http://schemas.microsoft.com/office/drawing/2014/main" id="{7463650A-D5AC-228C-8212-C137B64FA687}"/>
                </a:ext>
              </a:extLst>
            </p:cNvPr>
            <p:cNvSpPr/>
            <p:nvPr userDrawn="1"/>
          </p:nvSpPr>
          <p:spPr>
            <a:xfrm>
              <a:off x="2210625" y="1368067"/>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21" name="Rectangle 420">
              <a:extLst>
                <a:ext uri="{FF2B5EF4-FFF2-40B4-BE49-F238E27FC236}">
                  <a16:creationId xmlns:a16="http://schemas.microsoft.com/office/drawing/2014/main" id="{07EF9DD1-7E90-8D56-FCF2-44C916F635CB}"/>
                </a:ext>
              </a:extLst>
            </p:cNvPr>
            <p:cNvSpPr/>
            <p:nvPr userDrawn="1"/>
          </p:nvSpPr>
          <p:spPr>
            <a:xfrm>
              <a:off x="3040506" y="1368067"/>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22" name="Rectangle 421">
              <a:extLst>
                <a:ext uri="{FF2B5EF4-FFF2-40B4-BE49-F238E27FC236}">
                  <a16:creationId xmlns:a16="http://schemas.microsoft.com/office/drawing/2014/main" id="{75140A8E-6C32-FA54-350E-661BD1D023B1}"/>
                </a:ext>
              </a:extLst>
            </p:cNvPr>
            <p:cNvSpPr/>
            <p:nvPr userDrawn="1"/>
          </p:nvSpPr>
          <p:spPr>
            <a:xfrm>
              <a:off x="3870387" y="1368067"/>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23" name="Rectangle 422">
              <a:extLst>
                <a:ext uri="{FF2B5EF4-FFF2-40B4-BE49-F238E27FC236}">
                  <a16:creationId xmlns:a16="http://schemas.microsoft.com/office/drawing/2014/main" id="{C762DBD3-FB4B-133F-B773-C2413A09265C}"/>
                </a:ext>
              </a:extLst>
            </p:cNvPr>
            <p:cNvSpPr/>
            <p:nvPr userDrawn="1"/>
          </p:nvSpPr>
          <p:spPr>
            <a:xfrm>
              <a:off x="4700268" y="1368067"/>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24" name="Rectangle 423">
              <a:extLst>
                <a:ext uri="{FF2B5EF4-FFF2-40B4-BE49-F238E27FC236}">
                  <a16:creationId xmlns:a16="http://schemas.microsoft.com/office/drawing/2014/main" id="{560743EE-522F-5E77-16AD-78695D3B3E77}"/>
                </a:ext>
              </a:extLst>
            </p:cNvPr>
            <p:cNvSpPr/>
            <p:nvPr userDrawn="1"/>
          </p:nvSpPr>
          <p:spPr>
            <a:xfrm>
              <a:off x="5530149" y="1368067"/>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25" name="Rectangle 424">
              <a:extLst>
                <a:ext uri="{FF2B5EF4-FFF2-40B4-BE49-F238E27FC236}">
                  <a16:creationId xmlns:a16="http://schemas.microsoft.com/office/drawing/2014/main" id="{420381E9-C72B-88F0-4ABA-F0DBA7EE46B9}"/>
                </a:ext>
              </a:extLst>
            </p:cNvPr>
            <p:cNvSpPr/>
            <p:nvPr userDrawn="1"/>
          </p:nvSpPr>
          <p:spPr>
            <a:xfrm>
              <a:off x="6360030" y="1368067"/>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26" name="Rectangle 425">
              <a:extLst>
                <a:ext uri="{FF2B5EF4-FFF2-40B4-BE49-F238E27FC236}">
                  <a16:creationId xmlns:a16="http://schemas.microsoft.com/office/drawing/2014/main" id="{34CBEA06-4D4D-9A1C-B398-D886E94B7375}"/>
                </a:ext>
              </a:extLst>
            </p:cNvPr>
            <p:cNvSpPr/>
            <p:nvPr userDrawn="1"/>
          </p:nvSpPr>
          <p:spPr>
            <a:xfrm>
              <a:off x="7189390" y="1368067"/>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27" name="Rectangle 426">
              <a:extLst>
                <a:ext uri="{FF2B5EF4-FFF2-40B4-BE49-F238E27FC236}">
                  <a16:creationId xmlns:a16="http://schemas.microsoft.com/office/drawing/2014/main" id="{CB1A723B-8549-F25C-2ABC-A62C3BDD75E1}"/>
                </a:ext>
              </a:extLst>
            </p:cNvPr>
            <p:cNvSpPr/>
            <p:nvPr userDrawn="1"/>
          </p:nvSpPr>
          <p:spPr>
            <a:xfrm>
              <a:off x="8019271" y="1368067"/>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28" name="Rectangle 427">
              <a:extLst>
                <a:ext uri="{FF2B5EF4-FFF2-40B4-BE49-F238E27FC236}">
                  <a16:creationId xmlns:a16="http://schemas.microsoft.com/office/drawing/2014/main" id="{0B4573B2-555E-99EF-F543-571E7326298D}"/>
                </a:ext>
              </a:extLst>
            </p:cNvPr>
            <p:cNvSpPr/>
            <p:nvPr userDrawn="1"/>
          </p:nvSpPr>
          <p:spPr>
            <a:xfrm>
              <a:off x="8849152" y="1368067"/>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29" name="Rectangle 428">
              <a:extLst>
                <a:ext uri="{FF2B5EF4-FFF2-40B4-BE49-F238E27FC236}">
                  <a16:creationId xmlns:a16="http://schemas.microsoft.com/office/drawing/2014/main" id="{AD431F64-A266-BA45-746F-E75F88C2B2D2}"/>
                </a:ext>
              </a:extLst>
            </p:cNvPr>
            <p:cNvSpPr/>
            <p:nvPr userDrawn="1"/>
          </p:nvSpPr>
          <p:spPr>
            <a:xfrm>
              <a:off x="9679033" y="1368067"/>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30" name="Rectangle 429">
              <a:extLst>
                <a:ext uri="{FF2B5EF4-FFF2-40B4-BE49-F238E27FC236}">
                  <a16:creationId xmlns:a16="http://schemas.microsoft.com/office/drawing/2014/main" id="{0C8C7010-E16F-02E4-FD46-8B1D2873CBB9}"/>
                </a:ext>
              </a:extLst>
            </p:cNvPr>
            <p:cNvSpPr/>
            <p:nvPr userDrawn="1"/>
          </p:nvSpPr>
          <p:spPr>
            <a:xfrm>
              <a:off x="550863" y="1913929"/>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31" name="Rectangle 430">
              <a:extLst>
                <a:ext uri="{FF2B5EF4-FFF2-40B4-BE49-F238E27FC236}">
                  <a16:creationId xmlns:a16="http://schemas.microsoft.com/office/drawing/2014/main" id="{2169F5B1-5CA4-3B86-4A6F-7E72D3F5D578}"/>
                </a:ext>
              </a:extLst>
            </p:cNvPr>
            <p:cNvSpPr/>
            <p:nvPr userDrawn="1"/>
          </p:nvSpPr>
          <p:spPr>
            <a:xfrm>
              <a:off x="1380744" y="1913929"/>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32" name="Rectangle 431">
              <a:extLst>
                <a:ext uri="{FF2B5EF4-FFF2-40B4-BE49-F238E27FC236}">
                  <a16:creationId xmlns:a16="http://schemas.microsoft.com/office/drawing/2014/main" id="{3F746EB7-3B0B-22A3-6E02-A276E2ADEE8E}"/>
                </a:ext>
              </a:extLst>
            </p:cNvPr>
            <p:cNvSpPr/>
            <p:nvPr userDrawn="1"/>
          </p:nvSpPr>
          <p:spPr>
            <a:xfrm>
              <a:off x="2210625" y="1913929"/>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33" name="Rectangle 432">
              <a:extLst>
                <a:ext uri="{FF2B5EF4-FFF2-40B4-BE49-F238E27FC236}">
                  <a16:creationId xmlns:a16="http://schemas.microsoft.com/office/drawing/2014/main" id="{26E54829-4A37-4780-9170-199B88601231}"/>
                </a:ext>
              </a:extLst>
            </p:cNvPr>
            <p:cNvSpPr/>
            <p:nvPr userDrawn="1"/>
          </p:nvSpPr>
          <p:spPr>
            <a:xfrm>
              <a:off x="3040506" y="1913929"/>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34" name="Rectangle 433">
              <a:extLst>
                <a:ext uri="{FF2B5EF4-FFF2-40B4-BE49-F238E27FC236}">
                  <a16:creationId xmlns:a16="http://schemas.microsoft.com/office/drawing/2014/main" id="{B2ED5240-C897-7D4A-44CA-4CFAD5CF2670}"/>
                </a:ext>
              </a:extLst>
            </p:cNvPr>
            <p:cNvSpPr/>
            <p:nvPr userDrawn="1"/>
          </p:nvSpPr>
          <p:spPr>
            <a:xfrm>
              <a:off x="3870387" y="1913929"/>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35" name="Rectangle 434">
              <a:extLst>
                <a:ext uri="{FF2B5EF4-FFF2-40B4-BE49-F238E27FC236}">
                  <a16:creationId xmlns:a16="http://schemas.microsoft.com/office/drawing/2014/main" id="{7569A9FC-DCD4-18B5-8634-647FDB40FB2C}"/>
                </a:ext>
              </a:extLst>
            </p:cNvPr>
            <p:cNvSpPr/>
            <p:nvPr userDrawn="1"/>
          </p:nvSpPr>
          <p:spPr>
            <a:xfrm>
              <a:off x="4700268" y="1913929"/>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36" name="Rectangle 435">
              <a:extLst>
                <a:ext uri="{FF2B5EF4-FFF2-40B4-BE49-F238E27FC236}">
                  <a16:creationId xmlns:a16="http://schemas.microsoft.com/office/drawing/2014/main" id="{E2DEE0A0-06A0-04C7-75BC-9CDE9DC9E12A}"/>
                </a:ext>
              </a:extLst>
            </p:cNvPr>
            <p:cNvSpPr/>
            <p:nvPr userDrawn="1"/>
          </p:nvSpPr>
          <p:spPr>
            <a:xfrm>
              <a:off x="5530149" y="1913929"/>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37" name="Rectangle 436">
              <a:extLst>
                <a:ext uri="{FF2B5EF4-FFF2-40B4-BE49-F238E27FC236}">
                  <a16:creationId xmlns:a16="http://schemas.microsoft.com/office/drawing/2014/main" id="{F8CC2122-377B-9DB3-9EEB-9E018BC51F46}"/>
                </a:ext>
              </a:extLst>
            </p:cNvPr>
            <p:cNvSpPr/>
            <p:nvPr userDrawn="1"/>
          </p:nvSpPr>
          <p:spPr>
            <a:xfrm>
              <a:off x="6360030" y="1913929"/>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38" name="Rectangle 437">
              <a:extLst>
                <a:ext uri="{FF2B5EF4-FFF2-40B4-BE49-F238E27FC236}">
                  <a16:creationId xmlns:a16="http://schemas.microsoft.com/office/drawing/2014/main" id="{A2AA63BC-65C3-EC59-F67C-6A443D365B39}"/>
                </a:ext>
              </a:extLst>
            </p:cNvPr>
            <p:cNvSpPr/>
            <p:nvPr userDrawn="1"/>
          </p:nvSpPr>
          <p:spPr>
            <a:xfrm>
              <a:off x="7189390" y="1913929"/>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39" name="Rectangle 438">
              <a:extLst>
                <a:ext uri="{FF2B5EF4-FFF2-40B4-BE49-F238E27FC236}">
                  <a16:creationId xmlns:a16="http://schemas.microsoft.com/office/drawing/2014/main" id="{8F59A228-A115-FE9D-726D-9103E7983541}"/>
                </a:ext>
              </a:extLst>
            </p:cNvPr>
            <p:cNvSpPr/>
            <p:nvPr userDrawn="1"/>
          </p:nvSpPr>
          <p:spPr>
            <a:xfrm>
              <a:off x="8019271" y="1913929"/>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40" name="Rectangle 439">
              <a:extLst>
                <a:ext uri="{FF2B5EF4-FFF2-40B4-BE49-F238E27FC236}">
                  <a16:creationId xmlns:a16="http://schemas.microsoft.com/office/drawing/2014/main" id="{98905F3F-8986-EB0E-C6EC-0A3E06DF1C91}"/>
                </a:ext>
              </a:extLst>
            </p:cNvPr>
            <p:cNvSpPr/>
            <p:nvPr userDrawn="1"/>
          </p:nvSpPr>
          <p:spPr>
            <a:xfrm>
              <a:off x="8849152" y="1913929"/>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41" name="Rectangle 440">
              <a:extLst>
                <a:ext uri="{FF2B5EF4-FFF2-40B4-BE49-F238E27FC236}">
                  <a16:creationId xmlns:a16="http://schemas.microsoft.com/office/drawing/2014/main" id="{C7D90EBF-C287-908F-BE53-C69E0FED2153}"/>
                </a:ext>
              </a:extLst>
            </p:cNvPr>
            <p:cNvSpPr/>
            <p:nvPr userDrawn="1"/>
          </p:nvSpPr>
          <p:spPr>
            <a:xfrm>
              <a:off x="9679033" y="1913929"/>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42" name="Rectangle 441">
              <a:extLst>
                <a:ext uri="{FF2B5EF4-FFF2-40B4-BE49-F238E27FC236}">
                  <a16:creationId xmlns:a16="http://schemas.microsoft.com/office/drawing/2014/main" id="{CC9E884E-91F4-04D0-267E-AB91DAD0119D}"/>
                </a:ext>
              </a:extLst>
            </p:cNvPr>
            <p:cNvSpPr/>
            <p:nvPr userDrawn="1"/>
          </p:nvSpPr>
          <p:spPr>
            <a:xfrm>
              <a:off x="550863" y="2459791"/>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43" name="Rectangle 442">
              <a:extLst>
                <a:ext uri="{FF2B5EF4-FFF2-40B4-BE49-F238E27FC236}">
                  <a16:creationId xmlns:a16="http://schemas.microsoft.com/office/drawing/2014/main" id="{56879592-6599-0A7C-0D06-6C4B1CC31BA5}"/>
                </a:ext>
              </a:extLst>
            </p:cNvPr>
            <p:cNvSpPr/>
            <p:nvPr userDrawn="1"/>
          </p:nvSpPr>
          <p:spPr>
            <a:xfrm>
              <a:off x="1380744" y="2459791"/>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44" name="Rectangle 443">
              <a:extLst>
                <a:ext uri="{FF2B5EF4-FFF2-40B4-BE49-F238E27FC236}">
                  <a16:creationId xmlns:a16="http://schemas.microsoft.com/office/drawing/2014/main" id="{BE1C11C7-84F6-6B9F-B997-2D1842FB5A2C}"/>
                </a:ext>
              </a:extLst>
            </p:cNvPr>
            <p:cNvSpPr/>
            <p:nvPr userDrawn="1"/>
          </p:nvSpPr>
          <p:spPr>
            <a:xfrm>
              <a:off x="2210625" y="2459791"/>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45" name="Rectangle 444">
              <a:extLst>
                <a:ext uri="{FF2B5EF4-FFF2-40B4-BE49-F238E27FC236}">
                  <a16:creationId xmlns:a16="http://schemas.microsoft.com/office/drawing/2014/main" id="{0777287E-6E7E-0F88-928D-5B59081F48B7}"/>
                </a:ext>
              </a:extLst>
            </p:cNvPr>
            <p:cNvSpPr/>
            <p:nvPr userDrawn="1"/>
          </p:nvSpPr>
          <p:spPr>
            <a:xfrm>
              <a:off x="3040506" y="2459791"/>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46" name="Rectangle 445">
              <a:extLst>
                <a:ext uri="{FF2B5EF4-FFF2-40B4-BE49-F238E27FC236}">
                  <a16:creationId xmlns:a16="http://schemas.microsoft.com/office/drawing/2014/main" id="{1C701D8C-2853-46B3-AAF0-208BD4EFA84A}"/>
                </a:ext>
              </a:extLst>
            </p:cNvPr>
            <p:cNvSpPr/>
            <p:nvPr userDrawn="1"/>
          </p:nvSpPr>
          <p:spPr>
            <a:xfrm>
              <a:off x="3870387" y="2459791"/>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47" name="Rectangle 446">
              <a:extLst>
                <a:ext uri="{FF2B5EF4-FFF2-40B4-BE49-F238E27FC236}">
                  <a16:creationId xmlns:a16="http://schemas.microsoft.com/office/drawing/2014/main" id="{5F7A6FA7-1BEA-60B6-8C5C-5CD9BD5CA1E2}"/>
                </a:ext>
              </a:extLst>
            </p:cNvPr>
            <p:cNvSpPr/>
            <p:nvPr userDrawn="1"/>
          </p:nvSpPr>
          <p:spPr>
            <a:xfrm>
              <a:off x="4700268" y="2459791"/>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48" name="Rectangle 447">
              <a:extLst>
                <a:ext uri="{FF2B5EF4-FFF2-40B4-BE49-F238E27FC236}">
                  <a16:creationId xmlns:a16="http://schemas.microsoft.com/office/drawing/2014/main" id="{3FEF3C6F-0071-4774-11F1-B387A8C4CF8F}"/>
                </a:ext>
              </a:extLst>
            </p:cNvPr>
            <p:cNvSpPr/>
            <p:nvPr userDrawn="1"/>
          </p:nvSpPr>
          <p:spPr>
            <a:xfrm>
              <a:off x="5530149" y="2459791"/>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49" name="Rectangle 448">
              <a:extLst>
                <a:ext uri="{FF2B5EF4-FFF2-40B4-BE49-F238E27FC236}">
                  <a16:creationId xmlns:a16="http://schemas.microsoft.com/office/drawing/2014/main" id="{7A2215F8-79C2-BC5E-9011-33B9B2B8A218}"/>
                </a:ext>
              </a:extLst>
            </p:cNvPr>
            <p:cNvSpPr/>
            <p:nvPr userDrawn="1"/>
          </p:nvSpPr>
          <p:spPr>
            <a:xfrm>
              <a:off x="6360030" y="2459791"/>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50" name="Rectangle 449">
              <a:extLst>
                <a:ext uri="{FF2B5EF4-FFF2-40B4-BE49-F238E27FC236}">
                  <a16:creationId xmlns:a16="http://schemas.microsoft.com/office/drawing/2014/main" id="{07101CC6-92AA-D96C-2CD8-20EAB7458325}"/>
                </a:ext>
              </a:extLst>
            </p:cNvPr>
            <p:cNvSpPr/>
            <p:nvPr userDrawn="1"/>
          </p:nvSpPr>
          <p:spPr>
            <a:xfrm>
              <a:off x="7189390" y="2459791"/>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51" name="Rectangle 450">
              <a:extLst>
                <a:ext uri="{FF2B5EF4-FFF2-40B4-BE49-F238E27FC236}">
                  <a16:creationId xmlns:a16="http://schemas.microsoft.com/office/drawing/2014/main" id="{35469F98-D1E8-D6EC-AEFA-B0970918188B}"/>
                </a:ext>
              </a:extLst>
            </p:cNvPr>
            <p:cNvSpPr/>
            <p:nvPr userDrawn="1"/>
          </p:nvSpPr>
          <p:spPr>
            <a:xfrm>
              <a:off x="8019271" y="2459791"/>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52" name="Rectangle 451">
              <a:extLst>
                <a:ext uri="{FF2B5EF4-FFF2-40B4-BE49-F238E27FC236}">
                  <a16:creationId xmlns:a16="http://schemas.microsoft.com/office/drawing/2014/main" id="{2DC1F0D1-99CB-F8B5-7BD2-CD25A8940818}"/>
                </a:ext>
              </a:extLst>
            </p:cNvPr>
            <p:cNvSpPr/>
            <p:nvPr userDrawn="1"/>
          </p:nvSpPr>
          <p:spPr>
            <a:xfrm>
              <a:off x="8849152" y="2459791"/>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sp>
          <p:nvSpPr>
            <p:cNvPr id="453" name="Rectangle 452">
              <a:extLst>
                <a:ext uri="{FF2B5EF4-FFF2-40B4-BE49-F238E27FC236}">
                  <a16:creationId xmlns:a16="http://schemas.microsoft.com/office/drawing/2014/main" id="{89ED8B71-5625-A6C3-9BF6-FA3C1972E5B3}"/>
                </a:ext>
              </a:extLst>
            </p:cNvPr>
            <p:cNvSpPr/>
            <p:nvPr userDrawn="1"/>
          </p:nvSpPr>
          <p:spPr>
            <a:xfrm>
              <a:off x="9679033" y="2459791"/>
              <a:ext cx="829881" cy="545862"/>
            </a:xfrm>
            <a:prstGeom prst="rect">
              <a:avLst/>
            </a:prstGeom>
            <a:noFill/>
            <a:ln w="3175" cap="flat" cmpd="sng" algn="ctr">
              <a:solidFill>
                <a:srgbClr val="FF816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L" sz="1400" b="0" i="0" u="none" strike="noStrike" kern="0" cap="none" spc="0" normalizeH="0" baseline="0" noProof="0" err="1">
                <a:ln>
                  <a:noFill/>
                </a:ln>
                <a:solidFill>
                  <a:srgbClr val="000000"/>
                </a:solidFill>
                <a:effectLst/>
                <a:uLnTx/>
                <a:uFillTx/>
                <a:latin typeface="Ubuntu"/>
                <a:ea typeface="+mn-ea"/>
                <a:cs typeface="+mn-cs"/>
              </a:endParaRPr>
            </a:p>
          </p:txBody>
        </p:sp>
      </p:grpSp>
      <p:sp>
        <p:nvSpPr>
          <p:cNvPr id="459" name="Title Placeholder 458">
            <a:extLst>
              <a:ext uri="{FF2B5EF4-FFF2-40B4-BE49-F238E27FC236}">
                <a16:creationId xmlns:a16="http://schemas.microsoft.com/office/drawing/2014/main" id="{37C21583-F64A-80BC-6C9C-E0E433558741}"/>
              </a:ext>
            </a:extLst>
          </p:cNvPr>
          <p:cNvSpPr>
            <a:spLocks noGrp="1"/>
          </p:cNvSpPr>
          <p:nvPr>
            <p:ph type="title"/>
          </p:nvPr>
        </p:nvSpPr>
        <p:spPr>
          <a:xfrm>
            <a:off x="550340" y="549274"/>
            <a:ext cx="11089754" cy="1068154"/>
          </a:xfrm>
          <a:prstGeom prst="rect">
            <a:avLst/>
          </a:prstGeom>
        </p:spPr>
        <p:txBody>
          <a:bodyPr vert="horz" lIns="0" tIns="0" rIns="0" bIns="180000" rtlCol="0" anchor="t" anchorCtr="0">
            <a:spAutoFit/>
          </a:bodyPr>
          <a:lstStyle/>
          <a:p>
            <a:pPr lvl="0"/>
            <a:r>
              <a:rPr lang="en-GB"/>
              <a:t>Click to edit </a:t>
            </a:r>
            <a:br>
              <a:rPr lang="en-GB"/>
            </a:br>
            <a:r>
              <a:rPr lang="en-GB"/>
              <a:t>Master title style</a:t>
            </a:r>
            <a:endParaRPr lang="en-PL"/>
          </a:p>
        </p:txBody>
      </p:sp>
      <p:sp>
        <p:nvSpPr>
          <p:cNvPr id="3" name="Text Placeholder 2">
            <a:extLst>
              <a:ext uri="{FF2B5EF4-FFF2-40B4-BE49-F238E27FC236}">
                <a16:creationId xmlns:a16="http://schemas.microsoft.com/office/drawing/2014/main" id="{B3571E03-CBA6-52E2-4F6A-FBD09905C037}"/>
              </a:ext>
            </a:extLst>
          </p:cNvPr>
          <p:cNvSpPr>
            <a:spLocks noGrp="1"/>
          </p:cNvSpPr>
          <p:nvPr>
            <p:ph type="body" idx="1"/>
          </p:nvPr>
        </p:nvSpPr>
        <p:spPr>
          <a:xfrm>
            <a:off x="550339" y="1617428"/>
            <a:ext cx="11089752" cy="469129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12" name="Date Placeholder 34">
            <a:extLst>
              <a:ext uri="{FF2B5EF4-FFF2-40B4-BE49-F238E27FC236}">
                <a16:creationId xmlns:a16="http://schemas.microsoft.com/office/drawing/2014/main" id="{DA535D15-7AC4-A74E-8DAA-91B067BEA12E}"/>
              </a:ext>
            </a:extLst>
          </p:cNvPr>
          <p:cNvSpPr>
            <a:spLocks noGrp="1"/>
          </p:cNvSpPr>
          <p:nvPr>
            <p:ph type="dt" sz="half" idx="2"/>
          </p:nvPr>
        </p:nvSpPr>
        <p:spPr>
          <a:xfrm>
            <a:off x="9876614" y="6650661"/>
            <a:ext cx="1764000" cy="123111"/>
          </a:xfrm>
          <a:prstGeom prst="rect">
            <a:avLst/>
          </a:prstGeom>
        </p:spPr>
        <p:txBody>
          <a:bodyPr wrap="none" lIns="0" tIns="0" rIns="0" bIns="0" anchor="ctr" anchorCtr="0">
            <a:noAutofit/>
          </a:bodyPr>
          <a:lstStyle>
            <a:lvl1pPr algn="r">
              <a:defRPr lang="de-DE" sz="800" smtClean="0">
                <a:solidFill>
                  <a:schemeClr val="tx1">
                    <a:lumMod val="65000"/>
                  </a:schemeClr>
                </a:solidFill>
                <a:latin typeface="+mn-lt"/>
              </a:defRPr>
            </a:lvl1pPr>
          </a:lstStyle>
          <a:p>
            <a:pPr>
              <a:spcBef>
                <a:spcPts val="1000"/>
              </a:spcBef>
              <a:buFont typeface="Arial" panose="020B0604020202020204" pitchFamily="34" charset="0"/>
              <a:buNone/>
            </a:pPr>
            <a:r>
              <a:rPr lang="pl-PL"/>
              <a:t>© Capgemini 2025. All rights reserved.</a:t>
            </a:r>
            <a:endParaRPr lang="en-US"/>
          </a:p>
        </p:txBody>
      </p:sp>
      <p:sp>
        <p:nvSpPr>
          <p:cNvPr id="13" name="Slide Number Placeholder 37">
            <a:extLst>
              <a:ext uri="{FF2B5EF4-FFF2-40B4-BE49-F238E27FC236}">
                <a16:creationId xmlns:a16="http://schemas.microsoft.com/office/drawing/2014/main" id="{023774F3-64D7-B745-3915-A12884D1DECF}"/>
              </a:ext>
            </a:extLst>
          </p:cNvPr>
          <p:cNvSpPr>
            <a:spLocks noGrp="1"/>
          </p:cNvSpPr>
          <p:nvPr>
            <p:ph type="sldNum" sz="quarter" idx="4"/>
          </p:nvPr>
        </p:nvSpPr>
        <p:spPr>
          <a:xfrm>
            <a:off x="11778341" y="6650661"/>
            <a:ext cx="232665" cy="123111"/>
          </a:xfrm>
          <a:prstGeom prst="rect">
            <a:avLst/>
          </a:prstGeom>
        </p:spPr>
        <p:txBody>
          <a:bodyPr wrap="square" lIns="0" tIns="0" rIns="0" bIns="0" anchor="ctr" anchorCtr="0">
            <a:spAutoFit/>
          </a:bodyPr>
          <a:lstStyle>
            <a:lvl1pPr>
              <a:defRPr lang="de-DE" sz="800" b="0" i="0" smtClean="0">
                <a:solidFill>
                  <a:schemeClr val="tx1">
                    <a:lumMod val="65000"/>
                  </a:schemeClr>
                </a:solidFill>
                <a:latin typeface="+mn-lt"/>
                <a:cs typeface="Arial" panose="020B0604020202020204" pitchFamily="34" charset="0"/>
              </a:defRPr>
            </a:lvl1pPr>
          </a:lstStyle>
          <a:p>
            <a:pPr algn="r"/>
            <a:fld id="{5D9A5160-6218-4E5A-B9E6-B93E3DAE377C}" type="slidenum">
              <a:rPr lang="en-US" smtClean="0"/>
              <a:pPr algn="r"/>
              <a:t>‹#›</a:t>
            </a:fld>
            <a:endParaRPr lang="en-US"/>
          </a:p>
        </p:txBody>
      </p:sp>
      <p:sp>
        <p:nvSpPr>
          <p:cNvPr id="14" name="Footer Placeholder 9">
            <a:extLst>
              <a:ext uri="{FF2B5EF4-FFF2-40B4-BE49-F238E27FC236}">
                <a16:creationId xmlns:a16="http://schemas.microsoft.com/office/drawing/2014/main" id="{E12E9E86-E381-A52F-32DF-449DADAB7048}"/>
              </a:ext>
            </a:extLst>
          </p:cNvPr>
          <p:cNvSpPr>
            <a:spLocks noGrp="1"/>
          </p:cNvSpPr>
          <p:nvPr>
            <p:ph type="ftr" sz="quarter" idx="3"/>
          </p:nvPr>
        </p:nvSpPr>
        <p:spPr>
          <a:xfrm>
            <a:off x="550863" y="6650661"/>
            <a:ext cx="4716524" cy="123111"/>
          </a:xfrm>
          <a:prstGeom prst="rect">
            <a:avLst/>
          </a:prstGeom>
        </p:spPr>
        <p:txBody>
          <a:bodyPr wrap="none" lIns="0" tIns="0" rIns="0" bIns="0" anchor="ctr" anchorCtr="0">
            <a:noAutofit/>
          </a:bodyPr>
          <a:lstStyle>
            <a:lvl1pPr>
              <a:defRPr lang="de-DE" sz="800">
                <a:solidFill>
                  <a:schemeClr val="tx1">
                    <a:lumMod val="65000"/>
                  </a:schemeClr>
                </a:solidFill>
              </a:defRPr>
            </a:lvl1pPr>
          </a:lstStyle>
          <a:p>
            <a:pPr>
              <a:spcBef>
                <a:spcPts val="1000"/>
              </a:spcBef>
              <a:buFont typeface="Arial" panose="020B0604020202020204" pitchFamily="34" charset="0"/>
              <a:buNone/>
            </a:pPr>
            <a:r>
              <a:rPr lang="en-US"/>
              <a:t>Presentation Title | Author | Date</a:t>
            </a:r>
          </a:p>
        </p:txBody>
      </p:sp>
      <p:sp>
        <p:nvSpPr>
          <p:cNvPr id="5" name="Rectangle 4">
            <a:extLst>
              <a:ext uri="{FF2B5EF4-FFF2-40B4-BE49-F238E27FC236}">
                <a16:creationId xmlns:a16="http://schemas.microsoft.com/office/drawing/2014/main" id="{C1660A5E-91BD-A70C-6C0E-373AA15F34A4}"/>
              </a:ext>
            </a:extLst>
          </p:cNvPr>
          <p:cNvSpPr/>
          <p:nvPr userDrawn="1"/>
        </p:nvSpPr>
        <p:spPr>
          <a:xfrm>
            <a:off x="8380317" y="6650661"/>
            <a:ext cx="1427434" cy="123111"/>
          </a:xfrm>
          <a:prstGeom prst="rect">
            <a:avLst/>
          </a:prstGeom>
        </p:spPr>
        <p:txBody>
          <a:bodyPr wrap="none" lIns="0" tIns="0" rIns="0" bIns="0" anchor="ctr" anchorCtr="0">
            <a:noAutofit/>
          </a:bodyPr>
          <a:lstStyle/>
          <a:p>
            <a:pPr marL="0" marR="0" lvl="0" indent="0" algn="r" defTabSz="91440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l-PL" sz="800" b="0" i="0" u="none" strike="noStrike" kern="0" cap="none" spc="0" normalizeH="0" baseline="0" noProof="0">
                <a:ln>
                  <a:noFill/>
                </a:ln>
                <a:solidFill>
                  <a:srgbClr val="FFFFFF">
                    <a:lumMod val="65000"/>
                  </a:srgbClr>
                </a:solidFill>
                <a:effectLst/>
                <a:uLnTx/>
                <a:uFillTx/>
              </a:rPr>
              <a:t>Company Confidential</a:t>
            </a:r>
            <a:endParaRPr kumimoji="0" lang="en-PL" sz="800" b="0" i="0" u="none" strike="noStrike" kern="0" cap="none" spc="0" normalizeH="0" baseline="0" noProof="0">
              <a:ln>
                <a:noFill/>
              </a:ln>
              <a:solidFill>
                <a:srgbClr val="FFFFFF">
                  <a:lumMod val="65000"/>
                </a:srgbClr>
              </a:solidFill>
              <a:effectLst/>
              <a:uLnTx/>
              <a:uFillTx/>
            </a:endParaRPr>
          </a:p>
        </p:txBody>
      </p:sp>
    </p:spTree>
    <p:extLst>
      <p:ext uri="{BB962C8B-B14F-4D97-AF65-F5344CB8AC3E}">
        <p14:creationId xmlns:p14="http://schemas.microsoft.com/office/powerpoint/2010/main" val="1307729737"/>
      </p:ext>
    </p:extLst>
  </p:cSld>
  <p:clrMap bg1="dk1" tx1="lt1" bg2="dk2" tx2="lt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 id="2147483933" r:id="rId23"/>
    <p:sldLayoutId id="2147483934" r:id="rId24"/>
    <p:sldLayoutId id="2147483935" r:id="rId25"/>
    <p:sldLayoutId id="2147483936" r:id="rId26"/>
    <p:sldLayoutId id="2147483937" r:id="rId27"/>
    <p:sldLayoutId id="2147483938" r:id="rId28"/>
    <p:sldLayoutId id="2147483939" r:id="rId29"/>
    <p:sldLayoutId id="2147483940" r:id="rId30"/>
    <p:sldLayoutId id="2147483941" r:id="rId31"/>
    <p:sldLayoutId id="2147483942" r:id="rId32"/>
    <p:sldLayoutId id="2147483943" r:id="rId33"/>
    <p:sldLayoutId id="2147483944" r:id="rId34"/>
    <p:sldLayoutId id="2147483945" r:id="rId35"/>
    <p:sldLayoutId id="2147483946" r:id="rId36"/>
    <p:sldLayoutId id="2147483947" r:id="rId37"/>
    <p:sldLayoutId id="2147483948" r:id="rId38"/>
    <p:sldLayoutId id="2147483949" r:id="rId39"/>
    <p:sldLayoutId id="2147483950" r:id="rId40"/>
    <p:sldLayoutId id="2147483951" r:id="rId41"/>
    <p:sldLayoutId id="2147483952" r:id="rId42"/>
    <p:sldLayoutId id="2147483953" r:id="rId43"/>
    <p:sldLayoutId id="2147483954" r:id="rId44"/>
    <p:sldLayoutId id="2147483955" r:id="rId45"/>
    <p:sldLayoutId id="2147483956" r:id="rId46"/>
    <p:sldLayoutId id="2147483957" r:id="rId47"/>
    <p:sldLayoutId id="2147483958" r:id="rId48"/>
    <p:sldLayoutId id="2147483959" r:id="rId49"/>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PL" sz="3200" b="0" i="0" u="none" strike="noStrike" kern="1200" cap="none" spc="0" normalizeH="0" baseline="0" noProof="0" smtClean="0">
          <a:ln>
            <a:noFill/>
          </a:ln>
          <a:solidFill>
            <a:srgbClr val="FFFFFF"/>
          </a:solidFill>
          <a:effectLst/>
          <a:uLnTx/>
          <a:uFillTx/>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kumimoji="0" lang="en-GB" sz="1400" b="0" i="0" u="none" strike="noStrike" kern="1200" cap="none" spc="0" normalizeH="0" baseline="0" dirty="0" smtClean="0">
          <a:ln>
            <a:noFill/>
          </a:ln>
          <a:solidFill>
            <a:schemeClr val="tx1"/>
          </a:solidFill>
          <a:effectLst/>
          <a:uLnTx/>
          <a:uFillTx/>
          <a:latin typeface="Ubuntu"/>
          <a:ea typeface="+mn-ea"/>
          <a:cs typeface="+mn-cs"/>
        </a:defRPr>
      </a:lvl1pPr>
      <a:lvl2pPr marL="180975" indent="-180975" algn="l" defTabSz="914400" rtl="0" eaLnBrk="1" latinLnBrk="0" hangingPunct="1">
        <a:lnSpc>
          <a:spcPct val="100000"/>
        </a:lnSpc>
        <a:spcBef>
          <a:spcPts val="600"/>
        </a:spcBef>
        <a:buClr>
          <a:schemeClr val="tx1"/>
        </a:buClr>
        <a:buFont typeface="Arial" panose="020B0604020202020204" pitchFamily="34" charset="0"/>
        <a:buChar char="•"/>
        <a:defRPr kumimoji="0" lang="en-GB" sz="1400" b="0" i="0" u="none" strike="noStrike" kern="1200" cap="none" spc="0" normalizeH="0" baseline="0" dirty="0" smtClean="0">
          <a:ln>
            <a:noFill/>
          </a:ln>
          <a:solidFill>
            <a:schemeClr val="tx1"/>
          </a:solidFill>
          <a:effectLst/>
          <a:uLnTx/>
          <a:uFillTx/>
          <a:latin typeface="Ubuntu"/>
          <a:ea typeface="+mn-ea"/>
          <a:cs typeface="+mn-cs"/>
        </a:defRPr>
      </a:lvl2pPr>
      <a:lvl3pPr marL="360000" indent="-180000" algn="l" defTabSz="914400" rtl="0" eaLnBrk="1" latinLnBrk="0" hangingPunct="1">
        <a:lnSpc>
          <a:spcPct val="100000"/>
        </a:lnSpc>
        <a:spcBef>
          <a:spcPts val="600"/>
        </a:spcBef>
        <a:buClr>
          <a:schemeClr val="tx2"/>
        </a:buClr>
        <a:buFont typeface="System Font Regular"/>
        <a:buChar char="-"/>
        <a:defRPr kumimoji="0" lang="en-GB" sz="1400" b="0" i="0" u="none" strike="noStrike" kern="1200" cap="none" spc="0" normalizeH="0" baseline="0" dirty="0" smtClean="0">
          <a:ln>
            <a:noFill/>
          </a:ln>
          <a:solidFill>
            <a:schemeClr val="tx1"/>
          </a:solidFill>
          <a:effectLst/>
          <a:uLnTx/>
          <a:uFillTx/>
          <a:latin typeface="Ubuntu"/>
          <a:ea typeface="+mn-ea"/>
          <a:cs typeface="+mn-cs"/>
        </a:defRPr>
      </a:lvl3pPr>
      <a:lvl4pPr marL="539750" indent="-180000" algn="l" defTabSz="914400" rtl="0" eaLnBrk="1" latinLnBrk="0" hangingPunct="1">
        <a:lnSpc>
          <a:spcPct val="100000"/>
        </a:lnSpc>
        <a:spcBef>
          <a:spcPts val="600"/>
        </a:spcBef>
        <a:buClr>
          <a:schemeClr val="accent1"/>
        </a:buClr>
        <a:buFont typeface="Arial" panose="020B0604020202020204" pitchFamily="34" charset="0"/>
        <a:buChar char="•"/>
        <a:tabLst/>
        <a:defRPr kumimoji="0" lang="en-GB" sz="1400" b="0" i="0" u="none" strike="noStrike" kern="1200" cap="none" spc="0" normalizeH="0" baseline="0" dirty="0" smtClean="0">
          <a:ln>
            <a:noFill/>
          </a:ln>
          <a:solidFill>
            <a:schemeClr val="tx1"/>
          </a:solidFill>
          <a:effectLst/>
          <a:uLnTx/>
          <a:uFillTx/>
          <a:latin typeface="Ubuntu"/>
          <a:ea typeface="+mn-ea"/>
          <a:cs typeface="+mn-cs"/>
        </a:defRPr>
      </a:lvl4pPr>
      <a:lvl5pPr marL="719138" indent="-180975" algn="l" defTabSz="914400" rtl="0" eaLnBrk="1" latinLnBrk="0" hangingPunct="1">
        <a:lnSpc>
          <a:spcPct val="100000"/>
        </a:lnSpc>
        <a:spcBef>
          <a:spcPts val="600"/>
        </a:spcBef>
        <a:buClr>
          <a:schemeClr val="accent1"/>
        </a:buClr>
        <a:buFont typeface="System Font Regular"/>
        <a:buChar char="-"/>
        <a:defRPr kumimoji="0" lang="en-PL" sz="1400" b="0" i="0" u="none" strike="noStrike" kern="1200" cap="none" spc="0" normalizeH="0" baseline="0" dirty="0" smtClean="0">
          <a:ln>
            <a:noFill/>
          </a:ln>
          <a:solidFill>
            <a:schemeClr val="tx1"/>
          </a:solidFill>
          <a:effectLst/>
          <a:uLnTx/>
          <a:uFillTx/>
          <a:latin typeface="Ubuntu"/>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8" orient="horz" pos="709">
          <p15:clr>
            <a:srgbClr val="F26B43"/>
          </p15:clr>
        </p15:guide>
        <p15:guide id="19" orient="horz" pos="4065">
          <p15:clr>
            <a:srgbClr val="F26B43"/>
          </p15:clr>
        </p15:guide>
        <p15:guide id="20" pos="347">
          <p15:clr>
            <a:srgbClr val="F26B43"/>
          </p15:clr>
        </p15:guide>
        <p15:guide id="21" pos="3840">
          <p15:clr>
            <a:srgbClr val="F26B43"/>
          </p15:clr>
        </p15:guide>
        <p15:guide id="22" pos="7333">
          <p15:clr>
            <a:srgbClr val="F26B43"/>
          </p15:clr>
        </p15:guide>
        <p15:guide id="23" orient="horz" pos="164">
          <p15:clr>
            <a:srgbClr val="F26B43"/>
          </p15:clr>
        </p15:guide>
        <p15:guide id="24" orient="horz" pos="1026">
          <p15:clr>
            <a:srgbClr val="F26B43"/>
          </p15:clr>
        </p15:guide>
        <p15:guide id="25" orient="horz" pos="346">
          <p15:clr>
            <a:srgbClr val="F26B43"/>
          </p15:clr>
        </p15:guide>
        <p15:guide id="26" orient="horz" pos="3974">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12" Type="http://schemas.openxmlformats.org/officeDocument/2006/relationships/hyperlink" Target="https://stock.adobe.com/" TargetMode="External"/><Relationship Id="rId2" Type="http://schemas.openxmlformats.org/officeDocument/2006/relationships/image" Target="../media/image13.jpg"/><Relationship Id="rId1" Type="http://schemas.openxmlformats.org/officeDocument/2006/relationships/slideLayout" Target="../slideLayouts/slideLayout52.xml"/><Relationship Id="rId6" Type="http://schemas.openxmlformats.org/officeDocument/2006/relationships/image" Target="../media/image15.png"/><Relationship Id="rId11" Type="http://schemas.openxmlformats.org/officeDocument/2006/relationships/hyperlink" Target="https://www.shutterstock.com/" TargetMode="External"/><Relationship Id="rId5" Type="http://schemas.openxmlformats.org/officeDocument/2006/relationships/image" Target="../media/image14.png"/><Relationship Id="rId10" Type="http://schemas.openxmlformats.org/officeDocument/2006/relationships/hyperlink" Target="https://www.gettyimages.co.uk/" TargetMode="External"/><Relationship Id="rId4" Type="http://schemas.openxmlformats.org/officeDocument/2006/relationships/hyperlink" Target="https://capgemini.sharepoint.com/sites/CyberKnowledgeCenter/SitePages/Classification-Overview-and-Guidelines.aspx" TargetMode="External"/><Relationship Id="rId9" Type="http://schemas.openxmlformats.org/officeDocument/2006/relationships/hyperlink" Target="https://dam.gettyimages.com/capgemini/photo-librar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9.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9.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6.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8.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8.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8.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76.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6.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5.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8.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8.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8.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8.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8.xml"/><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9.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8.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ADFCC-8C04-5E9C-C263-DEF1A5DEE2C8}"/>
            </a:ext>
          </a:extLst>
        </p:cNvPr>
        <p:cNvGrpSpPr/>
        <p:nvPr/>
      </p:nvGrpSpPr>
      <p:grpSpPr>
        <a:xfrm>
          <a:off x="0" y="0"/>
          <a:ext cx="0" cy="0"/>
          <a:chOff x="0" y="0"/>
          <a:chExt cx="0" cy="0"/>
        </a:xfrm>
      </p:grpSpPr>
      <p:pic>
        <p:nvPicPr>
          <p:cNvPr id="21" name="Picture Placeholder 20" descr="Blue house in the dusk">
            <a:extLst>
              <a:ext uri="{FF2B5EF4-FFF2-40B4-BE49-F238E27FC236}">
                <a16:creationId xmlns:a16="http://schemas.microsoft.com/office/drawing/2014/main" id="{96D65739-56B0-C049-889B-E790F7C9ACCE}"/>
              </a:ext>
              <a:ext uri="{C183D7F6-B498-43B3-948B-1728B52AA6E4}">
                <adec:decorative xmlns:adec="http://schemas.microsoft.com/office/drawing/2017/decorative" val="0"/>
              </a:ext>
            </a:extLst>
          </p:cNvPr>
          <p:cNvPicPr>
            <a:picLocks noGrp="1" noChangeAspect="1"/>
          </p:cNvPicPr>
          <p:nvPr>
            <p:ph type="pic" sz="quarter" idx="13"/>
          </p:nvPr>
        </p:nvPicPr>
        <p:blipFill>
          <a:blip r:embed="rId2"/>
          <a:srcRect/>
          <a:stretch/>
        </p:blipFill>
        <p:spPr>
          <a:xfrm>
            <a:off x="0" y="-16043"/>
            <a:ext cx="12192000" cy="6858000"/>
          </a:xfrm>
        </p:spPr>
      </p:pic>
      <p:sp>
        <p:nvSpPr>
          <p:cNvPr id="16" name="Title 15">
            <a:extLst>
              <a:ext uri="{FF2B5EF4-FFF2-40B4-BE49-F238E27FC236}">
                <a16:creationId xmlns:a16="http://schemas.microsoft.com/office/drawing/2014/main" id="{48D5BCFE-0BB6-7EB3-1AD7-51B0EEC674BC}"/>
              </a:ext>
            </a:extLst>
          </p:cNvPr>
          <p:cNvSpPr>
            <a:spLocks noGrp="1"/>
          </p:cNvSpPr>
          <p:nvPr>
            <p:ph type="title"/>
          </p:nvPr>
        </p:nvSpPr>
        <p:spPr>
          <a:xfrm>
            <a:off x="1989560" y="995909"/>
            <a:ext cx="11030857" cy="1514790"/>
          </a:xfrm>
        </p:spPr>
        <p:txBody>
          <a:bodyPr>
            <a:normAutofit fontScale="90000"/>
          </a:bodyPr>
          <a:lstStyle/>
          <a:p>
            <a:pPr lvl="0"/>
            <a:br>
              <a:rPr lang="en-US" sz="7200" b="1" dirty="0">
                <a:latin typeface="Ubuntu Light" panose="020B0304030602030204" pitchFamily="34" charset="0"/>
              </a:rPr>
            </a:br>
            <a:r>
              <a:rPr lang="en-US" sz="7200" b="1" dirty="0">
                <a:latin typeface="Ubuntu Light" panose="020B0304030602030204" pitchFamily="34" charset="0"/>
              </a:rPr>
              <a:t>Home Loan Management</a:t>
            </a:r>
            <a:br>
              <a:rPr lang="en-US" sz="7200" dirty="0">
                <a:latin typeface="Ubuntu Light" panose="020B0304030602030204" pitchFamily="34" charset="0"/>
              </a:rPr>
            </a:br>
            <a:endParaRPr lang="en-US" sz="7200" dirty="0">
              <a:latin typeface="Ubuntu Light" panose="020B0304030602030204" pitchFamily="34" charset="0"/>
            </a:endParaRPr>
          </a:p>
        </p:txBody>
      </p:sp>
      <p:sp>
        <p:nvSpPr>
          <p:cNvPr id="18" name="Text Placeholder 17">
            <a:extLst>
              <a:ext uri="{FF2B5EF4-FFF2-40B4-BE49-F238E27FC236}">
                <a16:creationId xmlns:a16="http://schemas.microsoft.com/office/drawing/2014/main" id="{9B4BD691-B08E-6AE7-B2AB-F8883AB30D14}"/>
              </a:ext>
            </a:extLst>
          </p:cNvPr>
          <p:cNvSpPr>
            <a:spLocks noGrp="1"/>
          </p:cNvSpPr>
          <p:nvPr>
            <p:ph type="body" sz="quarter" idx="14"/>
          </p:nvPr>
        </p:nvSpPr>
        <p:spPr>
          <a:xfrm>
            <a:off x="4893613" y="1517198"/>
            <a:ext cx="9711890" cy="659722"/>
          </a:xfrm>
        </p:spPr>
        <p:txBody>
          <a:bodyPr/>
          <a:lstStyle/>
          <a:p>
            <a:r>
              <a:rPr lang="en-US" sz="2800" i="1" dirty="0"/>
              <a:t>Empowering Dreams with Smart Home Loans</a:t>
            </a:r>
          </a:p>
        </p:txBody>
      </p:sp>
      <p:sp>
        <p:nvSpPr>
          <p:cNvPr id="12" name="Text Placeholder 11">
            <a:extLst>
              <a:ext uri="{FF2B5EF4-FFF2-40B4-BE49-F238E27FC236}">
                <a16:creationId xmlns:a16="http://schemas.microsoft.com/office/drawing/2014/main" id="{C2C519EB-A9E6-ECA3-40F7-D34844931E7D}"/>
              </a:ext>
            </a:extLst>
          </p:cNvPr>
          <p:cNvSpPr>
            <a:spLocks noGrp="1"/>
          </p:cNvSpPr>
          <p:nvPr>
            <p:ph type="body" sz="quarter" idx="15"/>
          </p:nvPr>
        </p:nvSpPr>
        <p:spPr>
          <a:xfrm>
            <a:off x="9925757" y="3584848"/>
            <a:ext cx="6578080" cy="1668915"/>
          </a:xfrm>
        </p:spPr>
        <p:txBody>
          <a:bodyPr/>
          <a:lstStyle/>
          <a:p>
            <a:r>
              <a:rPr lang="en-US" sz="1600" dirty="0">
                <a:latin typeface="Arial Rounded MT Bold" panose="020F0704030504030204" pitchFamily="34" charset="0"/>
              </a:rPr>
              <a:t>By,</a:t>
            </a:r>
          </a:p>
          <a:p>
            <a:r>
              <a:rPr lang="en-US" sz="1600" dirty="0">
                <a:latin typeface="Arial Rounded MT Bold" panose="020F0704030504030204" pitchFamily="34" charset="0"/>
              </a:rPr>
              <a:t>Sunia Sultana,</a:t>
            </a:r>
          </a:p>
          <a:p>
            <a:r>
              <a:rPr lang="en-US" sz="1600" dirty="0">
                <a:latin typeface="Arial Rounded MT Bold" panose="020F0704030504030204" pitchFamily="34" charset="0"/>
              </a:rPr>
              <a:t>Gandi Tanuja,</a:t>
            </a:r>
          </a:p>
          <a:p>
            <a:r>
              <a:rPr lang="en-US" sz="1600" dirty="0">
                <a:latin typeface="Arial Rounded MT Bold" panose="020F0704030504030204" pitchFamily="34" charset="0"/>
              </a:rPr>
              <a:t>Nagella Kushmitha,</a:t>
            </a:r>
          </a:p>
          <a:p>
            <a:r>
              <a:rPr lang="en-US" sz="1600" dirty="0">
                <a:latin typeface="Arial Rounded MT Bold" panose="020F0704030504030204" pitchFamily="34" charset="0"/>
              </a:rPr>
              <a:t>Gade Vidyasri.</a:t>
            </a:r>
          </a:p>
          <a:p>
            <a:endParaRPr lang="en-US" dirty="0"/>
          </a:p>
        </p:txBody>
      </p:sp>
      <p:grpSp>
        <p:nvGrpSpPr>
          <p:cNvPr id="2" name="Group 2" descr="Capgemini logo">
            <a:extLst>
              <a:ext uri="{FF2B5EF4-FFF2-40B4-BE49-F238E27FC236}">
                <a16:creationId xmlns:a16="http://schemas.microsoft.com/office/drawing/2014/main" id="{6C6A9DED-140F-29CD-55C0-F2591FE5D21B}"/>
              </a:ext>
              <a:ext uri="{C183D7F6-B498-43B3-948B-1728B52AA6E4}">
                <adec:decorative xmlns:adec="http://schemas.microsoft.com/office/drawing/2017/decorative" val="0"/>
              </a:ext>
            </a:extLst>
          </p:cNvPr>
          <p:cNvGrpSpPr>
            <a:grpSpLocks noChangeAspect="1"/>
          </p:cNvGrpSpPr>
          <p:nvPr/>
        </p:nvGrpSpPr>
        <p:grpSpPr>
          <a:xfrm>
            <a:off x="9925757" y="6118100"/>
            <a:ext cx="1872000" cy="420870"/>
            <a:chOff x="5094083" y="5360390"/>
            <a:chExt cx="3039349" cy="683316"/>
          </a:xfrm>
        </p:grpSpPr>
        <p:sp>
          <p:nvSpPr>
            <p:cNvPr id="6" name="Freeform: Shape 4">
              <a:extLst>
                <a:ext uri="{FF2B5EF4-FFF2-40B4-BE49-F238E27FC236}">
                  <a16:creationId xmlns:a16="http://schemas.microsoft.com/office/drawing/2014/main" id="{C3413FD8-2FAC-83E9-2A3A-3EF4151EED30}"/>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6F6F6"/>
                </a:solidFill>
                <a:effectLst/>
                <a:uLnTx/>
                <a:uFillTx/>
                <a:latin typeface="Ubuntu"/>
                <a:ea typeface="+mn-ea"/>
                <a:cs typeface="+mn-cs"/>
              </a:endParaRPr>
            </a:p>
          </p:txBody>
        </p:sp>
        <p:sp>
          <p:nvSpPr>
            <p:cNvPr id="7" name="Freeform: Shape 5">
              <a:extLst>
                <a:ext uri="{FF2B5EF4-FFF2-40B4-BE49-F238E27FC236}">
                  <a16:creationId xmlns:a16="http://schemas.microsoft.com/office/drawing/2014/main" id="{83D694C4-D77F-8359-8F95-0588167E77BF}"/>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6F6F6"/>
                </a:solidFill>
                <a:effectLst/>
                <a:uLnTx/>
                <a:uFillTx/>
                <a:latin typeface="Ubuntu"/>
                <a:ea typeface="+mn-ea"/>
                <a:cs typeface="+mn-cs"/>
              </a:endParaRPr>
            </a:p>
          </p:txBody>
        </p:sp>
        <p:sp>
          <p:nvSpPr>
            <p:cNvPr id="8" name="Freeform: Shape 6">
              <a:extLst>
                <a:ext uri="{FF2B5EF4-FFF2-40B4-BE49-F238E27FC236}">
                  <a16:creationId xmlns:a16="http://schemas.microsoft.com/office/drawing/2014/main" id="{EC253FEF-4086-4F84-CD61-F7827A50C663}"/>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6F6F6"/>
                </a:solidFill>
                <a:effectLst/>
                <a:uLnTx/>
                <a:uFillTx/>
                <a:latin typeface="Ubuntu"/>
                <a:ea typeface="+mn-ea"/>
                <a:cs typeface="+mn-cs"/>
              </a:endParaRPr>
            </a:p>
          </p:txBody>
        </p:sp>
        <p:sp>
          <p:nvSpPr>
            <p:cNvPr id="9" name="Freeform: Shape 7">
              <a:extLst>
                <a:ext uri="{FF2B5EF4-FFF2-40B4-BE49-F238E27FC236}">
                  <a16:creationId xmlns:a16="http://schemas.microsoft.com/office/drawing/2014/main" id="{7E45C780-FEA0-12CB-0D24-FC520E2FBE62}"/>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6F6F6"/>
                </a:solidFill>
                <a:effectLst/>
                <a:uLnTx/>
                <a:uFillTx/>
                <a:latin typeface="Ubuntu"/>
                <a:ea typeface="+mn-ea"/>
                <a:cs typeface="+mn-cs"/>
              </a:endParaRPr>
            </a:p>
          </p:txBody>
        </p:sp>
        <p:sp>
          <p:nvSpPr>
            <p:cNvPr id="10" name="Freeform: Shape 8">
              <a:extLst>
                <a:ext uri="{FF2B5EF4-FFF2-40B4-BE49-F238E27FC236}">
                  <a16:creationId xmlns:a16="http://schemas.microsoft.com/office/drawing/2014/main" id="{92EBCD22-E0C4-8E7D-C2A7-064E6BC5638D}"/>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6F6F6"/>
                </a:solidFill>
                <a:effectLst/>
                <a:uLnTx/>
                <a:uFillTx/>
                <a:latin typeface="Ubuntu"/>
                <a:ea typeface="+mn-ea"/>
                <a:cs typeface="+mn-cs"/>
              </a:endParaRPr>
            </a:p>
          </p:txBody>
        </p:sp>
      </p:grpSp>
      <p:pic>
        <p:nvPicPr>
          <p:cNvPr id="5" name="Picture 4" descr="Data security label">
            <a:extLst>
              <a:ext uri="{FF2B5EF4-FFF2-40B4-BE49-F238E27FC236}">
                <a16:creationId xmlns:a16="http://schemas.microsoft.com/office/drawing/2014/main" id="{5CA1D735-AA49-6EF8-4F7B-3D8C0BF745A1}"/>
              </a:ext>
              <a:ext uri="{C183D7F6-B498-43B3-948B-1728B52AA6E4}">
                <adec:decorative xmlns:adec="http://schemas.microsoft.com/office/drawing/2017/decorative" val="0"/>
              </a:ext>
            </a:extLst>
          </p:cNvPr>
          <p:cNvPicPr/>
          <p:nvPr/>
        </p:nvPicPr>
        <p:blipFill>
          <a:blip r:embed="rId3" cstate="screen">
            <a:extLst>
              <a:ext uri="{28A0092B-C50C-407E-A947-70E740481C1C}">
                <a14:useLocalDpi xmlns:a14="http://schemas.microsoft.com/office/drawing/2010/main"/>
              </a:ext>
            </a:extLst>
          </a:blip>
          <a:stretch>
            <a:fillRect/>
          </a:stretch>
        </p:blipFill>
        <p:spPr>
          <a:xfrm>
            <a:off x="11640477" y="180491"/>
            <a:ext cx="406401" cy="406400"/>
          </a:xfrm>
          <a:prstGeom prst="rect">
            <a:avLst/>
          </a:prstGeom>
        </p:spPr>
      </p:pic>
      <p:sp>
        <p:nvSpPr>
          <p:cNvPr id="3" name="Speech Bubble: Rectangle with Corners Rounded 4">
            <a:extLst>
              <a:ext uri="{FF2B5EF4-FFF2-40B4-BE49-F238E27FC236}">
                <a16:creationId xmlns:a16="http://schemas.microsoft.com/office/drawing/2014/main" id="{6088278E-9440-3A8D-166D-6BD95F363B8C}"/>
              </a:ext>
              <a:ext uri="{C183D7F6-B498-43B3-948B-1728B52AA6E4}">
                <adec:decorative xmlns:adec="http://schemas.microsoft.com/office/drawing/2017/decorative" val="1"/>
              </a:ext>
            </a:extLst>
          </p:cNvPr>
          <p:cNvSpPr/>
          <p:nvPr/>
        </p:nvSpPr>
        <p:spPr>
          <a:xfrm>
            <a:off x="12443989" y="4193176"/>
            <a:ext cx="4655291" cy="2648781"/>
          </a:xfrm>
          <a:prstGeom prst="rect">
            <a:avLst/>
          </a:prstGeom>
          <a:solidFill>
            <a:srgbClr val="FFFFFF"/>
          </a:solidFill>
          <a:ln w="12700" cap="flat" cmpd="sng" algn="ctr">
            <a:noFill/>
            <a:prstDash val="solid"/>
            <a:miter lim="800000"/>
          </a:ln>
          <a:effectLst/>
        </p:spPr>
        <p:txBody>
          <a:bodyPr lIns="180000" tIns="180000" rIns="18000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Ubuntu"/>
                <a:ea typeface="+mn-ea"/>
                <a:cs typeface="+mn-cs"/>
              </a:rPr>
              <a:t>Security classification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Ubuntu"/>
                <a:ea typeface="+mn-ea"/>
                <a:cs typeface="+mn-cs"/>
              </a:rPr>
              <a:t>Always add the appropriate security classification to the cover page and and footers (see classification definitions </a:t>
            </a:r>
            <a:r>
              <a:rPr kumimoji="0" lang="en-US" sz="1000" b="0" i="0" u="none" strike="noStrike" kern="1200" cap="none" spc="0" normalizeH="0" baseline="0" noProof="0" dirty="0">
                <a:ln>
                  <a:noFill/>
                </a:ln>
                <a:solidFill>
                  <a:schemeClr val="tx1"/>
                </a:solidFill>
                <a:effectLst/>
                <a:uLnTx/>
                <a:uFillTx/>
                <a:latin typeface="Ubuntu"/>
                <a:ea typeface="+mn-ea"/>
                <a:cs typeface="+mn-cs"/>
                <a:hlinkClick r:id="rId4">
                  <a:extLst>
                    <a:ext uri="{A12FA001-AC4F-418D-AE19-62706E023703}">
                      <ahyp:hlinkClr xmlns:ahyp="http://schemas.microsoft.com/office/drawing/2018/hyperlinkcolor" val="tx"/>
                    </a:ext>
                  </a:extLst>
                </a:hlinkClick>
              </a:rPr>
              <a:t>here</a:t>
            </a:r>
            <a:r>
              <a:rPr kumimoji="0" lang="en-US" sz="1000" b="0" i="0" u="none" strike="noStrike" kern="1200" cap="none" spc="0" normalizeH="0" baseline="0" noProof="0" dirty="0">
                <a:ln>
                  <a:noFill/>
                </a:ln>
                <a:solidFill>
                  <a:schemeClr val="tx1"/>
                </a:solidFill>
                <a:effectLst/>
                <a:uLnTx/>
                <a:uFillTx/>
                <a:latin typeface="Ubuntu"/>
                <a:ea typeface="+mn-ea"/>
                <a:cs typeface="+mn-cs"/>
              </a:rPr>
              <a:t>).</a:t>
            </a:r>
          </a:p>
          <a:p>
            <a:pPr marL="538163"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Ubuntu"/>
              <a:ea typeface="+mn-ea"/>
              <a:cs typeface="+mn-cs"/>
            </a:endParaRPr>
          </a:p>
          <a:p>
            <a:pPr marL="538163"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Ubuntu"/>
                <a:ea typeface="+mn-ea"/>
                <a:cs typeface="+mn-cs"/>
              </a:rPr>
              <a:t>Public information</a:t>
            </a:r>
          </a:p>
          <a:p>
            <a:pPr marL="538163"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Ubuntu"/>
                <a:ea typeface="+mn-ea"/>
                <a:cs typeface="+mn-cs"/>
              </a:rPr>
              <a:t>Company confidential</a:t>
            </a:r>
          </a:p>
          <a:p>
            <a:pPr marL="53975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Ubuntu"/>
                <a:ea typeface="+mn-ea"/>
                <a:cs typeface="+mn-cs"/>
              </a:rPr>
              <a:t>Company restricted</a:t>
            </a:r>
          </a:p>
          <a:p>
            <a:pPr marL="53975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Ubuntu"/>
                <a:ea typeface="+mn-ea"/>
                <a:cs typeface="+mn-cs"/>
              </a:rPr>
              <a:t>Company sensitive</a:t>
            </a:r>
          </a:p>
        </p:txBody>
      </p:sp>
      <p:grpSp>
        <p:nvGrpSpPr>
          <p:cNvPr id="11" name="Group 10">
            <a:extLst>
              <a:ext uri="{FF2B5EF4-FFF2-40B4-BE49-F238E27FC236}">
                <a16:creationId xmlns:a16="http://schemas.microsoft.com/office/drawing/2014/main" id="{A3BE32D8-ACBE-4095-2E1A-652F37C68F81}"/>
              </a:ext>
              <a:ext uri="{C183D7F6-B498-43B3-948B-1728B52AA6E4}">
                <adec:decorative xmlns:adec="http://schemas.microsoft.com/office/drawing/2017/decorative" val="1"/>
              </a:ext>
            </a:extLst>
          </p:cNvPr>
          <p:cNvGrpSpPr/>
          <p:nvPr/>
        </p:nvGrpSpPr>
        <p:grpSpPr>
          <a:xfrm>
            <a:off x="12697348" y="5300458"/>
            <a:ext cx="323069" cy="1431074"/>
            <a:chOff x="12744656" y="865532"/>
            <a:chExt cx="323069" cy="1431074"/>
          </a:xfrm>
        </p:grpSpPr>
        <p:pic>
          <p:nvPicPr>
            <p:cNvPr id="13" name="Picture 12" descr="A green circle with purple text&#10;&#10;AI-generated content may be incorrect.">
              <a:extLst>
                <a:ext uri="{FF2B5EF4-FFF2-40B4-BE49-F238E27FC236}">
                  <a16:creationId xmlns:a16="http://schemas.microsoft.com/office/drawing/2014/main" id="{2740B217-CDCB-27AA-3339-37E5B9B14692}"/>
                </a:ext>
              </a:extLst>
            </p:cNvPr>
            <p:cNvPicPr/>
            <p:nvPr/>
          </p:nvPicPr>
          <p:blipFill>
            <a:blip r:embed="rId5" cstate="screen">
              <a:extLst>
                <a:ext uri="{28A0092B-C50C-407E-A947-70E740481C1C}">
                  <a14:useLocalDpi xmlns:a14="http://schemas.microsoft.com/office/drawing/2010/main"/>
                </a:ext>
              </a:extLst>
            </a:blip>
            <a:stretch>
              <a:fillRect/>
            </a:stretch>
          </p:blipFill>
          <p:spPr>
            <a:xfrm>
              <a:off x="12744656" y="865532"/>
              <a:ext cx="323069" cy="323069"/>
            </a:xfrm>
            <a:prstGeom prst="rect">
              <a:avLst/>
            </a:prstGeom>
          </p:spPr>
        </p:pic>
        <p:pic>
          <p:nvPicPr>
            <p:cNvPr id="14" name="Picture 13" descr="A blue circle with white text&#10;&#10;AI-generated content may be incorrect.">
              <a:extLst>
                <a:ext uri="{FF2B5EF4-FFF2-40B4-BE49-F238E27FC236}">
                  <a16:creationId xmlns:a16="http://schemas.microsoft.com/office/drawing/2014/main" id="{01EF2A9A-3ECD-E75F-A964-A2DCB1D088F4}"/>
                </a:ext>
              </a:extLst>
            </p:cNvPr>
            <p:cNvPicPr/>
            <p:nvPr/>
          </p:nvPicPr>
          <p:blipFill>
            <a:blip r:embed="rId6" cstate="screen">
              <a:extLst>
                <a:ext uri="{28A0092B-C50C-407E-A947-70E740481C1C}">
                  <a14:useLocalDpi xmlns:a14="http://schemas.microsoft.com/office/drawing/2010/main"/>
                </a:ext>
              </a:extLst>
            </a:blip>
            <a:stretch>
              <a:fillRect/>
            </a:stretch>
          </p:blipFill>
          <p:spPr>
            <a:xfrm>
              <a:off x="12744656" y="1238626"/>
              <a:ext cx="323069" cy="323069"/>
            </a:xfrm>
            <a:prstGeom prst="rect">
              <a:avLst/>
            </a:prstGeom>
          </p:spPr>
        </p:pic>
        <p:pic>
          <p:nvPicPr>
            <p:cNvPr id="15" name="Picture 14" descr="A yellow circle with purple text&#10;&#10;AI-generated content may be incorrect.">
              <a:extLst>
                <a:ext uri="{FF2B5EF4-FFF2-40B4-BE49-F238E27FC236}">
                  <a16:creationId xmlns:a16="http://schemas.microsoft.com/office/drawing/2014/main" id="{02D5A3A6-8E82-CBCE-BBA1-0A484B899AD0}"/>
                </a:ext>
              </a:extLst>
            </p:cNvPr>
            <p:cNvPicPr/>
            <p:nvPr/>
          </p:nvPicPr>
          <p:blipFill>
            <a:blip r:embed="rId7" cstate="screen">
              <a:extLst>
                <a:ext uri="{28A0092B-C50C-407E-A947-70E740481C1C}">
                  <a14:useLocalDpi xmlns:a14="http://schemas.microsoft.com/office/drawing/2010/main"/>
                </a:ext>
              </a:extLst>
            </a:blip>
            <a:stretch>
              <a:fillRect/>
            </a:stretch>
          </p:blipFill>
          <p:spPr>
            <a:xfrm>
              <a:off x="12744656" y="1605918"/>
              <a:ext cx="323069" cy="323069"/>
            </a:xfrm>
            <a:prstGeom prst="rect">
              <a:avLst/>
            </a:prstGeom>
          </p:spPr>
        </p:pic>
        <p:pic>
          <p:nvPicPr>
            <p:cNvPr id="17" name="Picture 16" descr="A red circle with white text&#10;&#10;AI-generated content may be incorrect.">
              <a:extLst>
                <a:ext uri="{FF2B5EF4-FFF2-40B4-BE49-F238E27FC236}">
                  <a16:creationId xmlns:a16="http://schemas.microsoft.com/office/drawing/2014/main" id="{0F710F3E-AC6C-15C7-41BE-006241C29E2A}"/>
                </a:ext>
              </a:extLst>
            </p:cNvPr>
            <p:cNvPicPr/>
            <p:nvPr/>
          </p:nvPicPr>
          <p:blipFill>
            <a:blip r:embed="rId8" cstate="screen">
              <a:extLst>
                <a:ext uri="{28A0092B-C50C-407E-A947-70E740481C1C}">
                  <a14:useLocalDpi xmlns:a14="http://schemas.microsoft.com/office/drawing/2010/main"/>
                </a:ext>
              </a:extLst>
            </a:blip>
            <a:stretch>
              <a:fillRect/>
            </a:stretch>
          </p:blipFill>
          <p:spPr>
            <a:xfrm>
              <a:off x="12744656" y="1973537"/>
              <a:ext cx="323069" cy="323069"/>
            </a:xfrm>
            <a:prstGeom prst="rect">
              <a:avLst/>
            </a:prstGeom>
          </p:spPr>
        </p:pic>
      </p:grpSp>
      <p:sp>
        <p:nvSpPr>
          <p:cNvPr id="4" name="Speech Bubble: Rectangle with Corners Rounded 4">
            <a:extLst>
              <a:ext uri="{FF2B5EF4-FFF2-40B4-BE49-F238E27FC236}">
                <a16:creationId xmlns:a16="http://schemas.microsoft.com/office/drawing/2014/main" id="{41B29930-9D88-CCCE-1F63-1A85FC7C7AC2}"/>
              </a:ext>
              <a:ext uri="{C183D7F6-B498-43B3-948B-1728B52AA6E4}">
                <adec:decorative xmlns:adec="http://schemas.microsoft.com/office/drawing/2017/decorative" val="1"/>
              </a:ext>
            </a:extLst>
          </p:cNvPr>
          <p:cNvSpPr/>
          <p:nvPr/>
        </p:nvSpPr>
        <p:spPr>
          <a:xfrm>
            <a:off x="12443989" y="0"/>
            <a:ext cx="3427824" cy="3856133"/>
          </a:xfrm>
          <a:prstGeom prst="rect">
            <a:avLst/>
          </a:prstGeom>
          <a:solidFill>
            <a:srgbClr val="FFFF00"/>
          </a:solidFill>
          <a:ln w="12700" cap="flat" cmpd="sng" algn="ctr">
            <a:noFill/>
            <a:prstDash val="solid"/>
            <a:miter lim="800000"/>
          </a:ln>
          <a:effectLst/>
        </p:spPr>
        <p:txBody>
          <a:bodyPr lIns="180000" tIns="180000" rIns="18000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Ubuntu"/>
                <a:ea typeface="+mn-ea"/>
                <a:cs typeface="+mn-cs"/>
              </a:rPr>
              <a:t>Cover design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Ubuntu"/>
                <a:ea typeface="+mn-ea"/>
                <a:cs typeface="+mn-cs"/>
              </a:rPr>
              <a:t>These slide designs and messages are </a:t>
            </a:r>
            <a:r>
              <a:rPr kumimoji="0" lang="en-US" sz="1000" b="1" i="0" u="none" strike="noStrike" kern="1200" cap="none" spc="0" normalizeH="0" baseline="0" noProof="0" dirty="0">
                <a:ln>
                  <a:noFill/>
                </a:ln>
                <a:solidFill>
                  <a:srgbClr val="000000"/>
                </a:solidFill>
                <a:effectLst/>
                <a:uLnTx/>
                <a:uFillTx/>
                <a:latin typeface="Ubuntu"/>
                <a:ea typeface="+mn-ea"/>
                <a:cs typeface="+mn-cs"/>
              </a:rPr>
              <a:t>inspirational only</a:t>
            </a:r>
            <a:r>
              <a:rPr kumimoji="0" lang="en-US" sz="1000" b="0" i="0" u="none" strike="noStrike" kern="1200" cap="none" spc="0" normalizeH="0" baseline="0" noProof="0" dirty="0">
                <a:ln>
                  <a:noFill/>
                </a:ln>
                <a:solidFill>
                  <a:srgbClr val="000000"/>
                </a:solidFill>
                <a:effectLst/>
                <a:uLnTx/>
                <a:uFillTx/>
                <a:latin typeface="Ubuntu"/>
                <a:ea typeface="+mn-ea"/>
                <a:cs typeface="+mn-cs"/>
              </a:rPr>
              <a:t>. Please modify text boxes and positioning as needed based on the message and overall composition. Always consider the legibility and contrast of copy and content for maximum usability.</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Ubuntu"/>
                <a:ea typeface="+mn-ea"/>
                <a:cs typeface="+mn-cs"/>
              </a:rPr>
              <a:t>Any and all photography in these designs is given as an example. While you can use them, it’s better to </a:t>
            </a:r>
            <a:r>
              <a:rPr kumimoji="0" lang="en-US" sz="1000" b="1" i="0" u="none" strike="noStrike" kern="1200" cap="none" spc="0" normalizeH="0" baseline="0" noProof="0" dirty="0">
                <a:ln>
                  <a:noFill/>
                </a:ln>
                <a:solidFill>
                  <a:srgbClr val="000000"/>
                </a:solidFill>
                <a:effectLst/>
                <a:uLnTx/>
                <a:uFillTx/>
                <a:latin typeface="Ubuntu"/>
                <a:ea typeface="+mn-ea"/>
                <a:cs typeface="+mn-cs"/>
              </a:rPr>
              <a:t>change the photography</a:t>
            </a:r>
            <a:r>
              <a:rPr kumimoji="0" lang="en-US" sz="1000" b="0" i="0" u="none" strike="noStrike" kern="1200" cap="none" spc="0" normalizeH="0" baseline="0" noProof="0" dirty="0">
                <a:ln>
                  <a:noFill/>
                </a:ln>
                <a:solidFill>
                  <a:srgbClr val="000000"/>
                </a:solidFill>
                <a:effectLst/>
                <a:uLnTx/>
                <a:uFillTx/>
                <a:latin typeface="Ubuntu"/>
                <a:ea typeface="+mn-ea"/>
                <a:cs typeface="+mn-cs"/>
              </a:rPr>
              <a:t> to match your content.</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Ubuntu"/>
                <a:ea typeface="+mn-ea"/>
                <a:cs typeface="+mn-cs"/>
              </a:rPr>
              <a:t>To do so, right click on the picture or placeholder to change/insert a photo. </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Ubuntu"/>
                <a:ea typeface="+mn-ea"/>
                <a:cs typeface="+mn-cs"/>
              </a:rPr>
              <a:t>Where to find photography:</a:t>
            </a:r>
          </a:p>
          <a:p>
            <a:pPr marL="180975" marR="0" lvl="0" indent="-180975" algn="l" defTabSz="914400" rtl="0" eaLnBrk="1" fontAlgn="auto" latinLnBrk="0" hangingPunct="1">
              <a:lnSpc>
                <a:spcPct val="100000"/>
              </a:lnSpc>
              <a:spcBef>
                <a:spcPts val="600"/>
              </a:spcBef>
              <a:spcAft>
                <a:spcPts val="0"/>
              </a:spcAft>
              <a:buClr>
                <a:srgbClr val="0057AB"/>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Ubuntu"/>
                <a:ea typeface="+mn-ea"/>
                <a:cs typeface="+mn-cs"/>
                <a:hlinkClick r:id="rId9">
                  <a:extLst>
                    <a:ext uri="{A12FA001-AC4F-418D-AE19-62706E023703}">
                      <ahyp:hlinkClr xmlns:ahyp="http://schemas.microsoft.com/office/drawing/2018/hyperlinkcolor" val="tx"/>
                    </a:ext>
                  </a:extLst>
                </a:hlinkClick>
              </a:rPr>
              <a:t>Photo library</a:t>
            </a:r>
            <a:endParaRPr kumimoji="0" lang="en-US" sz="1000" b="0" i="0" u="none" strike="noStrike" kern="1200" cap="none" spc="0" normalizeH="0" baseline="0" noProof="0" dirty="0">
              <a:ln>
                <a:noFill/>
              </a:ln>
              <a:solidFill>
                <a:srgbClr val="000000"/>
              </a:solidFill>
              <a:effectLst/>
              <a:uLnTx/>
              <a:uFillTx/>
              <a:latin typeface="Ubuntu"/>
              <a:ea typeface="+mn-ea"/>
              <a:cs typeface="+mn-cs"/>
            </a:endParaRPr>
          </a:p>
          <a:p>
            <a:pPr marL="180975" marR="0" lvl="0" indent="-180975" algn="l" defTabSz="914400" rtl="0" eaLnBrk="1" fontAlgn="auto" latinLnBrk="0" hangingPunct="1">
              <a:lnSpc>
                <a:spcPct val="100000"/>
              </a:lnSpc>
              <a:spcBef>
                <a:spcPts val="600"/>
              </a:spcBef>
              <a:spcAft>
                <a:spcPts val="0"/>
              </a:spcAft>
              <a:buClr>
                <a:srgbClr val="0057AB"/>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Ubuntu"/>
                <a:ea typeface="+mn-ea"/>
                <a:cs typeface="+mn-cs"/>
                <a:hlinkClick r:id="rId10">
                  <a:extLst>
                    <a:ext uri="{A12FA001-AC4F-418D-AE19-62706E023703}">
                      <ahyp:hlinkClr xmlns:ahyp="http://schemas.microsoft.com/office/drawing/2018/hyperlinkcolor" val="tx"/>
                    </a:ext>
                  </a:extLst>
                </a:hlinkClick>
              </a:rPr>
              <a:t>Getty images</a:t>
            </a:r>
            <a:r>
              <a:rPr kumimoji="0" lang="en-US" sz="1000" b="0" i="0" u="none" strike="noStrike" kern="1200" cap="none" spc="0" normalizeH="0" baseline="0" noProof="0" dirty="0">
                <a:ln>
                  <a:noFill/>
                </a:ln>
                <a:solidFill>
                  <a:srgbClr val="000000"/>
                </a:solidFill>
                <a:effectLst/>
                <a:uLnTx/>
                <a:uFillTx/>
                <a:latin typeface="Ubuntu"/>
                <a:ea typeface="+mn-ea"/>
                <a:cs typeface="+mn-cs"/>
              </a:rPr>
              <a:t> (Recommended), </a:t>
            </a:r>
            <a:r>
              <a:rPr kumimoji="0" lang="en-US" sz="1000" b="0" i="0" u="none" strike="noStrike" kern="1200" cap="none" spc="0" normalizeH="0" baseline="0" noProof="0" dirty="0">
                <a:ln>
                  <a:noFill/>
                </a:ln>
                <a:solidFill>
                  <a:srgbClr val="000000"/>
                </a:solidFill>
                <a:effectLst/>
                <a:uLnTx/>
                <a:uFillTx/>
                <a:latin typeface="Ubuntu"/>
                <a:ea typeface="+mn-ea"/>
                <a:cs typeface="+mn-cs"/>
                <a:hlinkClick r:id="rId11">
                  <a:extLst>
                    <a:ext uri="{A12FA001-AC4F-418D-AE19-62706E023703}">
                      <ahyp:hlinkClr xmlns:ahyp="http://schemas.microsoft.com/office/drawing/2018/hyperlinkcolor" val="tx"/>
                    </a:ext>
                  </a:extLst>
                </a:hlinkClick>
              </a:rPr>
              <a:t>Shutterstock</a:t>
            </a:r>
            <a:r>
              <a:rPr kumimoji="0" lang="en-US" sz="1000" b="0" i="0" u="none" strike="noStrike" kern="1200" cap="none" spc="0" normalizeH="0" baseline="0" noProof="0" dirty="0">
                <a:ln>
                  <a:noFill/>
                </a:ln>
                <a:solidFill>
                  <a:srgbClr val="000000"/>
                </a:solidFill>
                <a:effectLst/>
                <a:uLnTx/>
                <a:uFillTx/>
                <a:latin typeface="Ubuntu"/>
                <a:ea typeface="+mn-ea"/>
                <a:cs typeface="+mn-cs"/>
              </a:rPr>
              <a:t>, </a:t>
            </a:r>
            <a:r>
              <a:rPr kumimoji="0" lang="en-US" sz="1000" b="0" i="0" u="none" strike="noStrike" kern="1200" cap="none" spc="0" normalizeH="0" baseline="0" noProof="0" dirty="0">
                <a:ln>
                  <a:noFill/>
                </a:ln>
                <a:solidFill>
                  <a:srgbClr val="000000"/>
                </a:solidFill>
                <a:effectLst/>
                <a:uLnTx/>
                <a:uFillTx/>
                <a:latin typeface="Ubuntu"/>
                <a:ea typeface="+mn-ea"/>
                <a:cs typeface="+mn-cs"/>
                <a:hlinkClick r:id="rId12">
                  <a:extLst>
                    <a:ext uri="{A12FA001-AC4F-418D-AE19-62706E023703}">
                      <ahyp:hlinkClr xmlns:ahyp="http://schemas.microsoft.com/office/drawing/2018/hyperlinkcolor" val="tx"/>
                    </a:ext>
                  </a:extLst>
                </a:hlinkClick>
              </a:rPr>
              <a:t>Adobe images</a:t>
            </a:r>
            <a:r>
              <a:rPr kumimoji="0" lang="en-US" sz="1000" b="0" i="0" u="none" strike="noStrike" kern="1200" cap="none" spc="0" normalizeH="0" baseline="0" noProof="0" dirty="0">
                <a:ln>
                  <a:noFill/>
                </a:ln>
                <a:solidFill>
                  <a:srgbClr val="000000"/>
                </a:solidFill>
                <a:effectLst/>
                <a:uLnTx/>
                <a:uFillTx/>
                <a:latin typeface="Ubuntu"/>
                <a:ea typeface="+mn-ea"/>
                <a:cs typeface="+mn-cs"/>
              </a:rPr>
              <a:t> (check with your M&amp;C design team):</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Ubuntu"/>
                <a:ea typeface="+mn-ea"/>
                <a:cs typeface="+mn-cs"/>
              </a:rPr>
              <a:t>Further cover examples and inspiration </a:t>
            </a:r>
            <a:r>
              <a:rPr kumimoji="0" lang="en-US" sz="1000" b="0" i="0" u="none" strike="noStrike" kern="1200" cap="none" spc="0" normalizeH="0" baseline="0" noProof="0" dirty="0">
                <a:ln>
                  <a:noFill/>
                </a:ln>
                <a:solidFill>
                  <a:srgbClr val="000000"/>
                </a:solidFill>
                <a:effectLst/>
                <a:uLnTx/>
                <a:uFillTx/>
                <a:latin typeface="Ubuntu"/>
                <a:ea typeface="+mn-ea"/>
                <a:cs typeface="+mn-cs"/>
              </a:rPr>
              <a:t>are available in Extras file in your </a:t>
            </a:r>
            <a:r>
              <a:rPr kumimoji="0" lang="en-US" sz="1000" b="0" i="0" u="none" strike="noStrike" kern="1200" cap="none" spc="0" normalizeH="0" baseline="0" noProof="0" dirty="0" err="1">
                <a:ln>
                  <a:noFill/>
                </a:ln>
                <a:solidFill>
                  <a:srgbClr val="000000"/>
                </a:solidFill>
                <a:effectLst/>
                <a:uLnTx/>
                <a:uFillTx/>
                <a:latin typeface="Ubuntu"/>
                <a:ea typeface="+mn-ea"/>
                <a:cs typeface="+mn-cs"/>
              </a:rPr>
              <a:t>Powerpoint</a:t>
            </a:r>
            <a:br>
              <a:rPr kumimoji="0" lang="en-US" sz="1000" b="0" i="0" u="none" strike="noStrike" kern="1200" cap="none" spc="0" normalizeH="0" baseline="0" noProof="0" dirty="0">
                <a:ln>
                  <a:noFill/>
                </a:ln>
                <a:solidFill>
                  <a:srgbClr val="000000"/>
                </a:solidFill>
                <a:effectLst/>
                <a:uLnTx/>
                <a:uFillTx/>
                <a:latin typeface="Ubuntu"/>
                <a:ea typeface="+mn-ea"/>
                <a:cs typeface="+mn-cs"/>
              </a:rPr>
            </a:br>
            <a:r>
              <a:rPr kumimoji="0" lang="en-US" sz="1000" b="0" i="0" u="none" strike="noStrike" kern="1200" cap="none" spc="0" normalizeH="0" baseline="0" noProof="0" dirty="0">
                <a:ln>
                  <a:noFill/>
                </a:ln>
                <a:solidFill>
                  <a:srgbClr val="000000"/>
                </a:solidFill>
                <a:effectLst/>
                <a:uLnTx/>
                <a:uFillTx/>
                <a:latin typeface="Ubuntu"/>
                <a:ea typeface="+mn-ea"/>
                <a:cs typeface="+mn-cs"/>
              </a:rPr>
              <a:t> -&gt; File -&gt; New from template…</a:t>
            </a:r>
            <a:endParaRPr kumimoji="0" lang="en-US" sz="1400" b="0" i="0" u="none" strike="noStrike" kern="1200" cap="none" spc="0" normalizeH="0" baseline="0" noProof="0" dirty="0">
              <a:ln>
                <a:noFill/>
              </a:ln>
              <a:solidFill>
                <a:srgbClr val="000000"/>
              </a:solidFill>
              <a:effectLst/>
              <a:uLnTx/>
              <a:uFillTx/>
              <a:latin typeface="Ubuntu"/>
              <a:ea typeface="+mn-ea"/>
              <a:cs typeface="+mn-cs"/>
            </a:endParaRPr>
          </a:p>
        </p:txBody>
      </p:sp>
    </p:spTree>
    <p:extLst>
      <p:ext uri="{BB962C8B-B14F-4D97-AF65-F5344CB8AC3E}">
        <p14:creationId xmlns:p14="http://schemas.microsoft.com/office/powerpoint/2010/main" val="138208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FE2FF6-34DE-E545-9750-FFF706CADD30}"/>
              </a:ext>
            </a:extLst>
          </p:cNvPr>
          <p:cNvSpPr>
            <a:spLocks noGrp="1"/>
          </p:cNvSpPr>
          <p:nvPr>
            <p:ph type="title"/>
          </p:nvPr>
        </p:nvSpPr>
        <p:spPr>
          <a:xfrm>
            <a:off x="464009" y="84228"/>
            <a:ext cx="11089754" cy="536428"/>
          </a:xfrm>
        </p:spPr>
        <p:txBody>
          <a:bodyPr/>
          <a:lstStyle/>
          <a:p>
            <a:r>
              <a:rPr lang="en-US" dirty="0"/>
              <a:t>Contact Us Page</a:t>
            </a:r>
            <a:endParaRPr lang="en-IN" dirty="0"/>
          </a:p>
        </p:txBody>
      </p:sp>
      <p:pic>
        <p:nvPicPr>
          <p:cNvPr id="13" name="Content Placeholder 12">
            <a:extLst>
              <a:ext uri="{FF2B5EF4-FFF2-40B4-BE49-F238E27FC236}">
                <a16:creationId xmlns:a16="http://schemas.microsoft.com/office/drawing/2014/main" id="{5B5DA840-A82E-632F-67C2-12EAA8838411}"/>
              </a:ext>
            </a:extLst>
          </p:cNvPr>
          <p:cNvPicPr>
            <a:picLocks noGrp="1" noChangeAspect="1"/>
          </p:cNvPicPr>
          <p:nvPr>
            <p:ph sz="quarter" idx="33"/>
          </p:nvPr>
        </p:nvPicPr>
        <p:blipFill>
          <a:blip r:embed="rId2"/>
          <a:stretch>
            <a:fillRect/>
          </a:stretch>
        </p:blipFill>
        <p:spPr>
          <a:xfrm>
            <a:off x="464009" y="3839279"/>
            <a:ext cx="5631991" cy="2682195"/>
          </a:xfrm>
          <a:prstGeom prst="rect">
            <a:avLst/>
          </a:prstGeom>
        </p:spPr>
      </p:pic>
      <p:sp>
        <p:nvSpPr>
          <p:cNvPr id="7" name="Date Placeholder 6">
            <a:extLst>
              <a:ext uri="{FF2B5EF4-FFF2-40B4-BE49-F238E27FC236}">
                <a16:creationId xmlns:a16="http://schemas.microsoft.com/office/drawing/2014/main" id="{70A0400E-8A48-7E1F-EA17-C9D90A80D285}"/>
              </a:ext>
            </a:extLst>
          </p:cNvPr>
          <p:cNvSpPr>
            <a:spLocks noGrp="1"/>
          </p:cNvSpPr>
          <p:nvPr>
            <p:ph type="dt" sz="half" idx="3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8" name="Footer Placeholder 7">
            <a:extLst>
              <a:ext uri="{FF2B5EF4-FFF2-40B4-BE49-F238E27FC236}">
                <a16:creationId xmlns:a16="http://schemas.microsoft.com/office/drawing/2014/main" id="{265164A2-0D4C-6E1B-73A5-53604B4B445D}"/>
              </a:ext>
            </a:extLst>
          </p:cNvPr>
          <p:cNvSpPr>
            <a:spLocks noGrp="1"/>
          </p:cNvSpPr>
          <p:nvPr>
            <p:ph type="ftr" sz="quarter" idx="35"/>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1E0D3DBB-D1B4-FA79-6768-ABDE805000CF}"/>
              </a:ext>
            </a:extLst>
          </p:cNvPr>
          <p:cNvSpPr>
            <a:spLocks noGrp="1"/>
          </p:cNvSpPr>
          <p:nvPr>
            <p:ph type="sldNum" sz="quarter" idx="36"/>
          </p:nvPr>
        </p:nvSpPr>
        <p:spPr/>
        <p:txBody>
          <a:bodyPr/>
          <a:lstStyle/>
          <a:p>
            <a:pPr algn="r"/>
            <a:fld id="{5D9A5160-6218-4E5A-B9E6-B93E3DAE377C}" type="slidenum">
              <a:rPr lang="en-US" smtClean="0"/>
              <a:pPr algn="r"/>
              <a:t>10</a:t>
            </a:fld>
            <a:endParaRPr lang="en-US"/>
          </a:p>
        </p:txBody>
      </p:sp>
      <p:pic>
        <p:nvPicPr>
          <p:cNvPr id="11" name="Picture 10">
            <a:extLst>
              <a:ext uri="{FF2B5EF4-FFF2-40B4-BE49-F238E27FC236}">
                <a16:creationId xmlns:a16="http://schemas.microsoft.com/office/drawing/2014/main" id="{70B954FD-DAF3-A489-1371-75FDB2E1A227}"/>
              </a:ext>
            </a:extLst>
          </p:cNvPr>
          <p:cNvPicPr>
            <a:picLocks noChangeAspect="1"/>
          </p:cNvPicPr>
          <p:nvPr/>
        </p:nvPicPr>
        <p:blipFill>
          <a:blip r:embed="rId3"/>
          <a:stretch>
            <a:fillRect/>
          </a:stretch>
        </p:blipFill>
        <p:spPr>
          <a:xfrm>
            <a:off x="464009" y="620656"/>
            <a:ext cx="5631990" cy="3047616"/>
          </a:xfrm>
          <a:prstGeom prst="rect">
            <a:avLst/>
          </a:prstGeom>
        </p:spPr>
      </p:pic>
      <p:pic>
        <p:nvPicPr>
          <p:cNvPr id="15" name="Picture 14">
            <a:extLst>
              <a:ext uri="{FF2B5EF4-FFF2-40B4-BE49-F238E27FC236}">
                <a16:creationId xmlns:a16="http://schemas.microsoft.com/office/drawing/2014/main" id="{E9172585-93C0-BCBD-F038-8C24437A3596}"/>
              </a:ext>
            </a:extLst>
          </p:cNvPr>
          <p:cNvPicPr>
            <a:picLocks noChangeAspect="1"/>
          </p:cNvPicPr>
          <p:nvPr/>
        </p:nvPicPr>
        <p:blipFill>
          <a:blip r:embed="rId4"/>
          <a:stretch>
            <a:fillRect/>
          </a:stretch>
        </p:blipFill>
        <p:spPr>
          <a:xfrm>
            <a:off x="6472064" y="620656"/>
            <a:ext cx="4333468" cy="5865337"/>
          </a:xfrm>
          <a:prstGeom prst="rect">
            <a:avLst/>
          </a:prstGeom>
        </p:spPr>
      </p:pic>
    </p:spTree>
    <p:extLst>
      <p:ext uri="{BB962C8B-B14F-4D97-AF65-F5344CB8AC3E}">
        <p14:creationId xmlns:p14="http://schemas.microsoft.com/office/powerpoint/2010/main" val="2671864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90A485-B7B8-5563-DF02-0161FFBA0221}"/>
              </a:ext>
            </a:extLst>
          </p:cNvPr>
          <p:cNvSpPr>
            <a:spLocks noGrp="1"/>
          </p:cNvSpPr>
          <p:nvPr>
            <p:ph type="body" sz="quarter" idx="22"/>
          </p:nvPr>
        </p:nvSpPr>
        <p:spPr/>
        <p:txBody>
          <a:bodyPr/>
          <a:lstStyle/>
          <a:p>
            <a:r>
              <a:rPr lang="en-US" dirty="0"/>
              <a:t>Registration Page(Fresh)</a:t>
            </a:r>
            <a:endParaRPr lang="en-IN" dirty="0"/>
          </a:p>
        </p:txBody>
      </p:sp>
      <p:sp>
        <p:nvSpPr>
          <p:cNvPr id="3" name="Title 2">
            <a:extLst>
              <a:ext uri="{FF2B5EF4-FFF2-40B4-BE49-F238E27FC236}">
                <a16:creationId xmlns:a16="http://schemas.microsoft.com/office/drawing/2014/main" id="{179FEE0B-8CF9-DAAF-A4B1-9E6E2535E434}"/>
              </a:ext>
            </a:extLst>
          </p:cNvPr>
          <p:cNvSpPr>
            <a:spLocks noGrp="1"/>
          </p:cNvSpPr>
          <p:nvPr>
            <p:ph type="title"/>
          </p:nvPr>
        </p:nvSpPr>
        <p:spPr/>
        <p:txBody>
          <a:bodyPr/>
          <a:lstStyle/>
          <a:p>
            <a:r>
              <a:rPr lang="en-US" dirty="0"/>
              <a:t>Registration Page</a:t>
            </a:r>
            <a:endParaRPr lang="en-IN" dirty="0"/>
          </a:p>
        </p:txBody>
      </p:sp>
      <p:sp>
        <p:nvSpPr>
          <p:cNvPr id="5" name="Text Placeholder 4">
            <a:extLst>
              <a:ext uri="{FF2B5EF4-FFF2-40B4-BE49-F238E27FC236}">
                <a16:creationId xmlns:a16="http://schemas.microsoft.com/office/drawing/2014/main" id="{0AC5CF50-7F15-A02A-1F54-7064AFCC4620}"/>
              </a:ext>
            </a:extLst>
          </p:cNvPr>
          <p:cNvSpPr>
            <a:spLocks noGrp="1"/>
          </p:cNvSpPr>
          <p:nvPr>
            <p:ph type="body" sz="quarter" idx="32"/>
          </p:nvPr>
        </p:nvSpPr>
        <p:spPr/>
        <p:txBody>
          <a:bodyPr/>
          <a:lstStyle/>
          <a:p>
            <a:r>
              <a:rPr lang="en-US" dirty="0"/>
              <a:t>Registration Page(Clicked without input)</a:t>
            </a:r>
            <a:endParaRPr lang="en-IN" dirty="0"/>
          </a:p>
        </p:txBody>
      </p:sp>
      <p:sp>
        <p:nvSpPr>
          <p:cNvPr id="7" name="Date Placeholder 6">
            <a:extLst>
              <a:ext uri="{FF2B5EF4-FFF2-40B4-BE49-F238E27FC236}">
                <a16:creationId xmlns:a16="http://schemas.microsoft.com/office/drawing/2014/main" id="{D76455FF-0E1C-0B0B-76FC-1CE499CBE998}"/>
              </a:ext>
            </a:extLst>
          </p:cNvPr>
          <p:cNvSpPr>
            <a:spLocks noGrp="1"/>
          </p:cNvSpPr>
          <p:nvPr>
            <p:ph type="dt" sz="half" idx="3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8" name="Footer Placeholder 7">
            <a:extLst>
              <a:ext uri="{FF2B5EF4-FFF2-40B4-BE49-F238E27FC236}">
                <a16:creationId xmlns:a16="http://schemas.microsoft.com/office/drawing/2014/main" id="{72C9AA14-2CFA-10B2-FEDA-3C47390A49E4}"/>
              </a:ext>
            </a:extLst>
          </p:cNvPr>
          <p:cNvSpPr>
            <a:spLocks noGrp="1"/>
          </p:cNvSpPr>
          <p:nvPr>
            <p:ph type="ftr" sz="quarter" idx="35"/>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A1541A01-62E3-E72E-4320-104492081D4F}"/>
              </a:ext>
            </a:extLst>
          </p:cNvPr>
          <p:cNvSpPr>
            <a:spLocks noGrp="1"/>
          </p:cNvSpPr>
          <p:nvPr>
            <p:ph type="sldNum" sz="quarter" idx="36"/>
          </p:nvPr>
        </p:nvSpPr>
        <p:spPr/>
        <p:txBody>
          <a:bodyPr/>
          <a:lstStyle/>
          <a:p>
            <a:pPr algn="r"/>
            <a:fld id="{5D9A5160-6218-4E5A-B9E6-B93E3DAE377C}" type="slidenum">
              <a:rPr lang="en-US" smtClean="0"/>
              <a:pPr algn="r"/>
              <a:t>11</a:t>
            </a:fld>
            <a:endParaRPr lang="en-US"/>
          </a:p>
        </p:txBody>
      </p:sp>
      <p:pic>
        <p:nvPicPr>
          <p:cNvPr id="10" name="Content Placeholder 9">
            <a:extLst>
              <a:ext uri="{FF2B5EF4-FFF2-40B4-BE49-F238E27FC236}">
                <a16:creationId xmlns:a16="http://schemas.microsoft.com/office/drawing/2014/main" id="{D98DF7EA-A437-6AA9-6A0E-57FE37BF8BDE}"/>
              </a:ext>
            </a:extLst>
          </p:cNvPr>
          <p:cNvPicPr>
            <a:picLocks noGrp="1" noChangeAspect="1"/>
          </p:cNvPicPr>
          <p:nvPr>
            <p:ph sz="quarter" idx="29"/>
          </p:nvPr>
        </p:nvPicPr>
        <p:blipFill>
          <a:blip r:embed="rId2"/>
          <a:stretch>
            <a:fillRect/>
          </a:stretch>
        </p:blipFill>
        <p:spPr>
          <a:xfrm>
            <a:off x="1101498" y="1804988"/>
            <a:ext cx="4010479" cy="4514850"/>
          </a:xfrm>
          <a:prstGeom prst="rect">
            <a:avLst/>
          </a:prstGeom>
          <a:noFill/>
        </p:spPr>
      </p:pic>
      <p:pic>
        <p:nvPicPr>
          <p:cNvPr id="11" name="Content Placeholder 10">
            <a:extLst>
              <a:ext uri="{FF2B5EF4-FFF2-40B4-BE49-F238E27FC236}">
                <a16:creationId xmlns:a16="http://schemas.microsoft.com/office/drawing/2014/main" id="{68ED758C-F45B-1EB4-EF67-59F49837447C}"/>
              </a:ext>
            </a:extLst>
          </p:cNvPr>
          <p:cNvPicPr>
            <a:picLocks noGrp="1" noChangeAspect="1"/>
          </p:cNvPicPr>
          <p:nvPr>
            <p:ph sz="quarter" idx="33"/>
          </p:nvPr>
        </p:nvPicPr>
        <p:blipFill>
          <a:blip r:embed="rId3"/>
          <a:stretch>
            <a:fillRect/>
          </a:stretch>
        </p:blipFill>
        <p:spPr>
          <a:xfrm>
            <a:off x="6705269" y="1804988"/>
            <a:ext cx="3886862" cy="4514850"/>
          </a:xfrm>
          <a:prstGeom prst="rect">
            <a:avLst/>
          </a:prstGeom>
          <a:noFill/>
        </p:spPr>
      </p:pic>
    </p:spTree>
    <p:extLst>
      <p:ext uri="{BB962C8B-B14F-4D97-AF65-F5344CB8AC3E}">
        <p14:creationId xmlns:p14="http://schemas.microsoft.com/office/powerpoint/2010/main" val="284834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2EF3B0-B534-8E74-BC3D-82FF56285F00}"/>
              </a:ext>
            </a:extLst>
          </p:cNvPr>
          <p:cNvSpPr>
            <a:spLocks noGrp="1"/>
          </p:cNvSpPr>
          <p:nvPr>
            <p:ph type="body" sz="quarter" idx="22"/>
          </p:nvPr>
        </p:nvSpPr>
        <p:spPr/>
        <p:txBody>
          <a:bodyPr/>
          <a:lstStyle/>
          <a:p>
            <a:r>
              <a:rPr lang="en-US" dirty="0"/>
              <a:t>If any Field is unentered</a:t>
            </a:r>
            <a:endParaRPr lang="en-IN" dirty="0"/>
          </a:p>
        </p:txBody>
      </p:sp>
      <p:sp>
        <p:nvSpPr>
          <p:cNvPr id="3" name="Title 2">
            <a:extLst>
              <a:ext uri="{FF2B5EF4-FFF2-40B4-BE49-F238E27FC236}">
                <a16:creationId xmlns:a16="http://schemas.microsoft.com/office/drawing/2014/main" id="{17C796B9-CB35-0E05-588A-642AC3E5500A}"/>
              </a:ext>
            </a:extLst>
          </p:cNvPr>
          <p:cNvSpPr>
            <a:spLocks noGrp="1"/>
          </p:cNvSpPr>
          <p:nvPr>
            <p:ph type="title"/>
          </p:nvPr>
        </p:nvSpPr>
        <p:spPr/>
        <p:txBody>
          <a:bodyPr/>
          <a:lstStyle/>
          <a:p>
            <a:r>
              <a:rPr lang="en-US" dirty="0"/>
              <a:t>Registration update</a:t>
            </a:r>
            <a:endParaRPr lang="en-IN" dirty="0"/>
          </a:p>
        </p:txBody>
      </p:sp>
      <p:sp>
        <p:nvSpPr>
          <p:cNvPr id="5" name="Text Placeholder 4">
            <a:extLst>
              <a:ext uri="{FF2B5EF4-FFF2-40B4-BE49-F238E27FC236}">
                <a16:creationId xmlns:a16="http://schemas.microsoft.com/office/drawing/2014/main" id="{AA9B9ADB-DAF0-5CB7-9335-C815A3A3526F}"/>
              </a:ext>
            </a:extLst>
          </p:cNvPr>
          <p:cNvSpPr>
            <a:spLocks noGrp="1"/>
          </p:cNvSpPr>
          <p:nvPr>
            <p:ph type="body" sz="quarter" idx="32"/>
          </p:nvPr>
        </p:nvSpPr>
        <p:spPr/>
        <p:txBody>
          <a:bodyPr/>
          <a:lstStyle/>
          <a:p>
            <a:r>
              <a:rPr lang="en-US" dirty="0"/>
              <a:t>After creation of User Account</a:t>
            </a:r>
            <a:endParaRPr lang="en-IN" dirty="0"/>
          </a:p>
        </p:txBody>
      </p:sp>
      <p:sp>
        <p:nvSpPr>
          <p:cNvPr id="7" name="Date Placeholder 6">
            <a:extLst>
              <a:ext uri="{FF2B5EF4-FFF2-40B4-BE49-F238E27FC236}">
                <a16:creationId xmlns:a16="http://schemas.microsoft.com/office/drawing/2014/main" id="{1BF00C4D-CB11-8D2F-07D5-2EAE36CD9C62}"/>
              </a:ext>
            </a:extLst>
          </p:cNvPr>
          <p:cNvSpPr>
            <a:spLocks noGrp="1"/>
          </p:cNvSpPr>
          <p:nvPr>
            <p:ph type="dt" sz="half" idx="3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8" name="Footer Placeholder 7">
            <a:extLst>
              <a:ext uri="{FF2B5EF4-FFF2-40B4-BE49-F238E27FC236}">
                <a16:creationId xmlns:a16="http://schemas.microsoft.com/office/drawing/2014/main" id="{3C7F5A69-5027-2D21-2227-1D1D75325AD7}"/>
              </a:ext>
            </a:extLst>
          </p:cNvPr>
          <p:cNvSpPr>
            <a:spLocks noGrp="1"/>
          </p:cNvSpPr>
          <p:nvPr>
            <p:ph type="ftr" sz="quarter" idx="35"/>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87F3191B-1A91-FC0E-ED4A-76CE2FC6AB1A}"/>
              </a:ext>
            </a:extLst>
          </p:cNvPr>
          <p:cNvSpPr>
            <a:spLocks noGrp="1"/>
          </p:cNvSpPr>
          <p:nvPr>
            <p:ph type="sldNum" sz="quarter" idx="36"/>
          </p:nvPr>
        </p:nvSpPr>
        <p:spPr/>
        <p:txBody>
          <a:bodyPr/>
          <a:lstStyle/>
          <a:p>
            <a:pPr algn="r"/>
            <a:fld id="{5D9A5160-6218-4E5A-B9E6-B93E3DAE377C}" type="slidenum">
              <a:rPr lang="en-US" smtClean="0"/>
              <a:pPr algn="r"/>
              <a:t>12</a:t>
            </a:fld>
            <a:endParaRPr lang="en-US"/>
          </a:p>
        </p:txBody>
      </p:sp>
      <p:pic>
        <p:nvPicPr>
          <p:cNvPr id="11" name="Content Placeholder 10">
            <a:extLst>
              <a:ext uri="{FF2B5EF4-FFF2-40B4-BE49-F238E27FC236}">
                <a16:creationId xmlns:a16="http://schemas.microsoft.com/office/drawing/2014/main" id="{5F0B5CA3-3106-873C-2292-7F37EE45BF4E}"/>
              </a:ext>
            </a:extLst>
          </p:cNvPr>
          <p:cNvPicPr>
            <a:picLocks noGrp="1" noChangeAspect="1"/>
          </p:cNvPicPr>
          <p:nvPr>
            <p:ph sz="quarter" idx="33"/>
          </p:nvPr>
        </p:nvPicPr>
        <p:blipFill>
          <a:blip r:embed="rId2"/>
          <a:stretch>
            <a:fillRect/>
          </a:stretch>
        </p:blipFill>
        <p:spPr>
          <a:xfrm>
            <a:off x="6216468" y="1804988"/>
            <a:ext cx="4864464" cy="4514850"/>
          </a:xfrm>
          <a:prstGeom prst="rect">
            <a:avLst/>
          </a:prstGeom>
        </p:spPr>
      </p:pic>
      <p:sp>
        <p:nvSpPr>
          <p:cNvPr id="15" name="Content Placeholder 14">
            <a:extLst>
              <a:ext uri="{FF2B5EF4-FFF2-40B4-BE49-F238E27FC236}">
                <a16:creationId xmlns:a16="http://schemas.microsoft.com/office/drawing/2014/main" id="{2194D0E6-CAA9-764B-C607-C93CA24477B5}"/>
              </a:ext>
            </a:extLst>
          </p:cNvPr>
          <p:cNvSpPr>
            <a:spLocks noGrp="1"/>
          </p:cNvSpPr>
          <p:nvPr>
            <p:ph sz="quarter" idx="29"/>
          </p:nvPr>
        </p:nvSpPr>
        <p:spPr/>
        <p:txBody>
          <a:bodyPr/>
          <a:lstStyle/>
          <a:p>
            <a:endParaRPr lang="en-IN"/>
          </a:p>
        </p:txBody>
      </p:sp>
      <p:pic>
        <p:nvPicPr>
          <p:cNvPr id="17" name="Picture 16">
            <a:extLst>
              <a:ext uri="{FF2B5EF4-FFF2-40B4-BE49-F238E27FC236}">
                <a16:creationId xmlns:a16="http://schemas.microsoft.com/office/drawing/2014/main" id="{6DEA6746-793A-1305-DD8B-400A7122574B}"/>
              </a:ext>
            </a:extLst>
          </p:cNvPr>
          <p:cNvPicPr>
            <a:picLocks noChangeAspect="1"/>
          </p:cNvPicPr>
          <p:nvPr/>
        </p:nvPicPr>
        <p:blipFill>
          <a:blip r:embed="rId3"/>
          <a:stretch>
            <a:fillRect/>
          </a:stretch>
        </p:blipFill>
        <p:spPr>
          <a:xfrm>
            <a:off x="550861" y="1804988"/>
            <a:ext cx="5111999" cy="4528170"/>
          </a:xfrm>
          <a:prstGeom prst="rect">
            <a:avLst/>
          </a:prstGeom>
        </p:spPr>
      </p:pic>
    </p:spTree>
    <p:extLst>
      <p:ext uri="{BB962C8B-B14F-4D97-AF65-F5344CB8AC3E}">
        <p14:creationId xmlns:p14="http://schemas.microsoft.com/office/powerpoint/2010/main" val="1132496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815318-20D9-0A19-262D-C5AF5F864FCC}"/>
              </a:ext>
            </a:extLst>
          </p:cNvPr>
          <p:cNvSpPr>
            <a:spLocks noGrp="1"/>
          </p:cNvSpPr>
          <p:nvPr>
            <p:ph type="body" sz="quarter" idx="22"/>
          </p:nvPr>
        </p:nvSpPr>
        <p:spPr/>
        <p:txBody>
          <a:bodyPr/>
          <a:lstStyle/>
          <a:p>
            <a:r>
              <a:rPr lang="en-US" dirty="0"/>
              <a:t>Login Page:</a:t>
            </a:r>
            <a:endParaRPr lang="en-IN" dirty="0"/>
          </a:p>
        </p:txBody>
      </p:sp>
      <p:sp>
        <p:nvSpPr>
          <p:cNvPr id="3" name="Title 2">
            <a:extLst>
              <a:ext uri="{FF2B5EF4-FFF2-40B4-BE49-F238E27FC236}">
                <a16:creationId xmlns:a16="http://schemas.microsoft.com/office/drawing/2014/main" id="{2A9D9126-686E-BBED-F5E7-BFA8695EAD39}"/>
              </a:ext>
            </a:extLst>
          </p:cNvPr>
          <p:cNvSpPr>
            <a:spLocks noGrp="1"/>
          </p:cNvSpPr>
          <p:nvPr>
            <p:ph type="title"/>
          </p:nvPr>
        </p:nvSpPr>
        <p:spPr/>
        <p:txBody>
          <a:bodyPr/>
          <a:lstStyle/>
          <a:p>
            <a:r>
              <a:rPr lang="en-US" dirty="0"/>
              <a:t>Login Page</a:t>
            </a:r>
            <a:endParaRPr lang="en-IN" dirty="0"/>
          </a:p>
        </p:txBody>
      </p:sp>
      <p:sp>
        <p:nvSpPr>
          <p:cNvPr id="5" name="Text Placeholder 4">
            <a:extLst>
              <a:ext uri="{FF2B5EF4-FFF2-40B4-BE49-F238E27FC236}">
                <a16:creationId xmlns:a16="http://schemas.microsoft.com/office/drawing/2014/main" id="{E3557DFA-CCD7-DF53-646D-433C41E79F36}"/>
              </a:ext>
            </a:extLst>
          </p:cNvPr>
          <p:cNvSpPr>
            <a:spLocks noGrp="1"/>
          </p:cNvSpPr>
          <p:nvPr>
            <p:ph type="body" sz="quarter" idx="32"/>
          </p:nvPr>
        </p:nvSpPr>
        <p:spPr/>
        <p:txBody>
          <a:bodyPr/>
          <a:lstStyle/>
          <a:p>
            <a:r>
              <a:rPr lang="en-US" dirty="0"/>
              <a:t>If credentials are wrong:</a:t>
            </a:r>
            <a:endParaRPr lang="en-IN" dirty="0"/>
          </a:p>
        </p:txBody>
      </p:sp>
      <p:sp>
        <p:nvSpPr>
          <p:cNvPr id="7" name="Date Placeholder 6">
            <a:extLst>
              <a:ext uri="{FF2B5EF4-FFF2-40B4-BE49-F238E27FC236}">
                <a16:creationId xmlns:a16="http://schemas.microsoft.com/office/drawing/2014/main" id="{556941FC-D83B-D6E2-8008-B298063C084E}"/>
              </a:ext>
            </a:extLst>
          </p:cNvPr>
          <p:cNvSpPr>
            <a:spLocks noGrp="1"/>
          </p:cNvSpPr>
          <p:nvPr>
            <p:ph type="dt" sz="half" idx="3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8" name="Footer Placeholder 7">
            <a:extLst>
              <a:ext uri="{FF2B5EF4-FFF2-40B4-BE49-F238E27FC236}">
                <a16:creationId xmlns:a16="http://schemas.microsoft.com/office/drawing/2014/main" id="{E44C5759-DCAD-ACA3-9405-2014ECCFF81D}"/>
              </a:ext>
            </a:extLst>
          </p:cNvPr>
          <p:cNvSpPr>
            <a:spLocks noGrp="1"/>
          </p:cNvSpPr>
          <p:nvPr>
            <p:ph type="ftr" sz="quarter" idx="35"/>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FD4B891D-C2D4-4D90-3FB6-F299A9E2B7B7}"/>
              </a:ext>
            </a:extLst>
          </p:cNvPr>
          <p:cNvSpPr>
            <a:spLocks noGrp="1"/>
          </p:cNvSpPr>
          <p:nvPr>
            <p:ph type="sldNum" sz="quarter" idx="36"/>
          </p:nvPr>
        </p:nvSpPr>
        <p:spPr/>
        <p:txBody>
          <a:bodyPr/>
          <a:lstStyle/>
          <a:p>
            <a:pPr algn="r"/>
            <a:fld id="{5D9A5160-6218-4E5A-B9E6-B93E3DAE377C}" type="slidenum">
              <a:rPr lang="en-US" smtClean="0"/>
              <a:pPr algn="r"/>
              <a:t>13</a:t>
            </a:fld>
            <a:endParaRPr lang="en-US"/>
          </a:p>
        </p:txBody>
      </p:sp>
      <p:pic>
        <p:nvPicPr>
          <p:cNvPr id="10" name="Content Placeholder 9">
            <a:extLst>
              <a:ext uri="{FF2B5EF4-FFF2-40B4-BE49-F238E27FC236}">
                <a16:creationId xmlns:a16="http://schemas.microsoft.com/office/drawing/2014/main" id="{E8B2A0CA-4DB3-6F8B-F7E1-E5CD610FC9D7}"/>
              </a:ext>
            </a:extLst>
          </p:cNvPr>
          <p:cNvPicPr>
            <a:picLocks noGrp="1" noChangeAspect="1"/>
          </p:cNvPicPr>
          <p:nvPr>
            <p:ph sz="quarter" idx="29"/>
          </p:nvPr>
        </p:nvPicPr>
        <p:blipFill>
          <a:blip r:embed="rId2"/>
          <a:stretch>
            <a:fillRect/>
          </a:stretch>
        </p:blipFill>
        <p:spPr>
          <a:xfrm>
            <a:off x="1501088" y="1804988"/>
            <a:ext cx="3211299" cy="4514850"/>
          </a:xfrm>
          <a:prstGeom prst="rect">
            <a:avLst/>
          </a:prstGeom>
        </p:spPr>
      </p:pic>
      <p:pic>
        <p:nvPicPr>
          <p:cNvPr id="13" name="Content Placeholder 12">
            <a:extLst>
              <a:ext uri="{FF2B5EF4-FFF2-40B4-BE49-F238E27FC236}">
                <a16:creationId xmlns:a16="http://schemas.microsoft.com/office/drawing/2014/main" id="{F52AB3BF-3C93-6536-E57E-F6EDFD6B0316}"/>
              </a:ext>
            </a:extLst>
          </p:cNvPr>
          <p:cNvPicPr>
            <a:picLocks noGrp="1" noChangeAspect="1"/>
          </p:cNvPicPr>
          <p:nvPr>
            <p:ph sz="quarter" idx="33"/>
          </p:nvPr>
        </p:nvPicPr>
        <p:blipFill>
          <a:blip r:embed="rId3"/>
          <a:stretch>
            <a:fillRect/>
          </a:stretch>
        </p:blipFill>
        <p:spPr>
          <a:xfrm>
            <a:off x="6240980" y="1804988"/>
            <a:ext cx="4815439" cy="4514850"/>
          </a:xfrm>
          <a:prstGeom prst="rect">
            <a:avLst/>
          </a:prstGeom>
        </p:spPr>
      </p:pic>
    </p:spTree>
    <p:extLst>
      <p:ext uri="{BB962C8B-B14F-4D97-AF65-F5344CB8AC3E}">
        <p14:creationId xmlns:p14="http://schemas.microsoft.com/office/powerpoint/2010/main" val="3619221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C122D15-10E6-915C-3B41-ABB2BA4EA8A5}"/>
              </a:ext>
            </a:extLst>
          </p:cNvPr>
          <p:cNvSpPr>
            <a:spLocks noGrp="1"/>
          </p:cNvSpPr>
          <p:nvPr>
            <p:ph type="title"/>
          </p:nvPr>
        </p:nvSpPr>
        <p:spPr>
          <a:xfrm>
            <a:off x="551383" y="549274"/>
            <a:ext cx="11089233" cy="707886"/>
          </a:xfrm>
        </p:spPr>
        <p:txBody>
          <a:bodyPr/>
          <a:lstStyle/>
          <a:p>
            <a:r>
              <a:rPr lang="en-US" dirty="0"/>
              <a:t>Password Reset:</a:t>
            </a:r>
            <a:endParaRPr lang="en-IN" dirty="0"/>
          </a:p>
        </p:txBody>
      </p:sp>
      <p:sp>
        <p:nvSpPr>
          <p:cNvPr id="11" name="Text Placeholder 10">
            <a:extLst>
              <a:ext uri="{FF2B5EF4-FFF2-40B4-BE49-F238E27FC236}">
                <a16:creationId xmlns:a16="http://schemas.microsoft.com/office/drawing/2014/main" id="{60222261-5D67-6732-680E-205523595BA9}"/>
              </a:ext>
            </a:extLst>
          </p:cNvPr>
          <p:cNvSpPr>
            <a:spLocks noGrp="1"/>
          </p:cNvSpPr>
          <p:nvPr>
            <p:ph type="body" sz="quarter" idx="22"/>
          </p:nvPr>
        </p:nvSpPr>
        <p:spPr>
          <a:xfrm>
            <a:off x="550863" y="1279790"/>
            <a:ext cx="3546000" cy="307777"/>
          </a:xfrm>
        </p:spPr>
        <p:txBody>
          <a:bodyPr/>
          <a:lstStyle/>
          <a:p>
            <a:r>
              <a:rPr lang="en-US" dirty="0"/>
              <a:t>Enter the email address:</a:t>
            </a:r>
            <a:endParaRPr lang="en-IN" dirty="0"/>
          </a:p>
        </p:txBody>
      </p:sp>
      <p:sp>
        <p:nvSpPr>
          <p:cNvPr id="12" name="Text Placeholder 11">
            <a:extLst>
              <a:ext uri="{FF2B5EF4-FFF2-40B4-BE49-F238E27FC236}">
                <a16:creationId xmlns:a16="http://schemas.microsoft.com/office/drawing/2014/main" id="{89204059-6D2E-9143-93F3-88852FD19305}"/>
              </a:ext>
            </a:extLst>
          </p:cNvPr>
          <p:cNvSpPr>
            <a:spLocks noGrp="1"/>
          </p:cNvSpPr>
          <p:nvPr>
            <p:ph type="body" sz="quarter" idx="35"/>
          </p:nvPr>
        </p:nvSpPr>
        <p:spPr>
          <a:xfrm>
            <a:off x="4300634" y="1725806"/>
            <a:ext cx="3546000" cy="307777"/>
          </a:xfrm>
        </p:spPr>
        <p:txBody>
          <a:bodyPr/>
          <a:lstStyle/>
          <a:p>
            <a:r>
              <a:rPr lang="en-US" dirty="0"/>
              <a:t>Click on send:</a:t>
            </a:r>
            <a:endParaRPr lang="en-IN" dirty="0"/>
          </a:p>
        </p:txBody>
      </p:sp>
      <p:sp>
        <p:nvSpPr>
          <p:cNvPr id="13" name="Text Placeholder 12">
            <a:extLst>
              <a:ext uri="{FF2B5EF4-FFF2-40B4-BE49-F238E27FC236}">
                <a16:creationId xmlns:a16="http://schemas.microsoft.com/office/drawing/2014/main" id="{29230EFD-2FC2-30AA-0917-437AEBA2F666}"/>
              </a:ext>
            </a:extLst>
          </p:cNvPr>
          <p:cNvSpPr>
            <a:spLocks noGrp="1"/>
          </p:cNvSpPr>
          <p:nvPr>
            <p:ph type="body" sz="quarter" idx="36"/>
          </p:nvPr>
        </p:nvSpPr>
        <p:spPr>
          <a:xfrm>
            <a:off x="7921268" y="2231813"/>
            <a:ext cx="3910691" cy="615553"/>
          </a:xfrm>
        </p:spPr>
        <p:txBody>
          <a:bodyPr/>
          <a:lstStyle/>
          <a:p>
            <a:r>
              <a:rPr lang="en-US" dirty="0"/>
              <a:t>Get the email reset Instructions</a:t>
            </a:r>
            <a:endParaRPr lang="en-IN" dirty="0"/>
          </a:p>
        </p:txBody>
      </p:sp>
      <p:sp>
        <p:nvSpPr>
          <p:cNvPr id="7" name="Date Placeholder 6">
            <a:extLst>
              <a:ext uri="{FF2B5EF4-FFF2-40B4-BE49-F238E27FC236}">
                <a16:creationId xmlns:a16="http://schemas.microsoft.com/office/drawing/2014/main" id="{617F5A2A-6802-E052-5F75-E116E878B133}"/>
              </a:ext>
            </a:extLst>
          </p:cNvPr>
          <p:cNvSpPr>
            <a:spLocks noGrp="1"/>
          </p:cNvSpPr>
          <p:nvPr>
            <p:ph type="dt" sz="half" idx="4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8" name="Footer Placeholder 7">
            <a:extLst>
              <a:ext uri="{FF2B5EF4-FFF2-40B4-BE49-F238E27FC236}">
                <a16:creationId xmlns:a16="http://schemas.microsoft.com/office/drawing/2014/main" id="{0F5F8DC7-ACF8-7620-F605-75963F7209E9}"/>
              </a:ext>
            </a:extLst>
          </p:cNvPr>
          <p:cNvSpPr>
            <a:spLocks noGrp="1"/>
          </p:cNvSpPr>
          <p:nvPr>
            <p:ph type="ftr" sz="quarter" idx="46"/>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71755DC1-FE47-E94B-F90E-16EB427476A1}"/>
              </a:ext>
            </a:extLst>
          </p:cNvPr>
          <p:cNvSpPr>
            <a:spLocks noGrp="1"/>
          </p:cNvSpPr>
          <p:nvPr>
            <p:ph type="sldNum" sz="quarter" idx="47"/>
          </p:nvPr>
        </p:nvSpPr>
        <p:spPr/>
        <p:txBody>
          <a:bodyPr/>
          <a:lstStyle/>
          <a:p>
            <a:pPr algn="r"/>
            <a:fld id="{5D9A5160-6218-4E5A-B9E6-B93E3DAE377C}" type="slidenum">
              <a:rPr lang="en-US" smtClean="0"/>
              <a:pPr algn="r"/>
              <a:t>14</a:t>
            </a:fld>
            <a:endParaRPr lang="en-US"/>
          </a:p>
        </p:txBody>
      </p:sp>
      <p:pic>
        <p:nvPicPr>
          <p:cNvPr id="17" name="Content Placeholder 16">
            <a:extLst>
              <a:ext uri="{FF2B5EF4-FFF2-40B4-BE49-F238E27FC236}">
                <a16:creationId xmlns:a16="http://schemas.microsoft.com/office/drawing/2014/main" id="{0A791613-7F3A-DF99-89AE-39C2D7B1EE6E}"/>
              </a:ext>
            </a:extLst>
          </p:cNvPr>
          <p:cNvPicPr>
            <a:picLocks noGrp="1" noChangeAspect="1"/>
          </p:cNvPicPr>
          <p:nvPr>
            <p:ph sz="quarter" idx="37"/>
          </p:nvPr>
        </p:nvPicPr>
        <p:blipFill>
          <a:blip r:embed="rId2"/>
          <a:stretch>
            <a:fillRect/>
          </a:stretch>
        </p:blipFill>
        <p:spPr>
          <a:xfrm>
            <a:off x="584200" y="1725806"/>
            <a:ext cx="3544887" cy="2058511"/>
          </a:xfrm>
          <a:prstGeom prst="rect">
            <a:avLst/>
          </a:prstGeom>
        </p:spPr>
      </p:pic>
      <p:pic>
        <p:nvPicPr>
          <p:cNvPr id="18" name="Content Placeholder 17">
            <a:extLst>
              <a:ext uri="{FF2B5EF4-FFF2-40B4-BE49-F238E27FC236}">
                <a16:creationId xmlns:a16="http://schemas.microsoft.com/office/drawing/2014/main" id="{D7820E11-60DB-0CE5-7326-CFC773E19A23}"/>
              </a:ext>
            </a:extLst>
          </p:cNvPr>
          <p:cNvPicPr>
            <a:picLocks noGrp="1" noChangeAspect="1"/>
          </p:cNvPicPr>
          <p:nvPr>
            <p:ph sz="quarter" idx="43"/>
          </p:nvPr>
        </p:nvPicPr>
        <p:blipFill>
          <a:blip r:embed="rId3"/>
          <a:stretch>
            <a:fillRect/>
          </a:stretch>
        </p:blipFill>
        <p:spPr>
          <a:xfrm>
            <a:off x="4270732" y="2263476"/>
            <a:ext cx="3544887" cy="2078646"/>
          </a:xfrm>
          <a:prstGeom prst="rect">
            <a:avLst/>
          </a:prstGeom>
        </p:spPr>
      </p:pic>
      <p:pic>
        <p:nvPicPr>
          <p:cNvPr id="19" name="Content Placeholder 18">
            <a:extLst>
              <a:ext uri="{FF2B5EF4-FFF2-40B4-BE49-F238E27FC236}">
                <a16:creationId xmlns:a16="http://schemas.microsoft.com/office/drawing/2014/main" id="{E63980E8-1B61-7FAC-8D3E-B58EC26E9F46}"/>
              </a:ext>
            </a:extLst>
          </p:cNvPr>
          <p:cNvPicPr>
            <a:picLocks noGrp="1" noChangeAspect="1"/>
          </p:cNvPicPr>
          <p:nvPr>
            <p:ph sz="quarter" idx="44"/>
          </p:nvPr>
        </p:nvPicPr>
        <p:blipFill>
          <a:blip r:embed="rId4"/>
          <a:stretch>
            <a:fillRect/>
          </a:stretch>
        </p:blipFill>
        <p:spPr>
          <a:xfrm>
            <a:off x="8062913" y="2755062"/>
            <a:ext cx="3544887" cy="3295739"/>
          </a:xfrm>
          <a:prstGeom prst="rect">
            <a:avLst/>
          </a:prstGeom>
        </p:spPr>
      </p:pic>
    </p:spTree>
    <p:extLst>
      <p:ext uri="{BB962C8B-B14F-4D97-AF65-F5344CB8AC3E}">
        <p14:creationId xmlns:p14="http://schemas.microsoft.com/office/powerpoint/2010/main" val="3281748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CDAFF4C-34AF-2B4A-B548-DF63E5257101}"/>
              </a:ext>
            </a:extLst>
          </p:cNvPr>
          <p:cNvSpPr>
            <a:spLocks noGrp="1"/>
          </p:cNvSpPr>
          <p:nvPr>
            <p:ph type="title"/>
          </p:nvPr>
        </p:nvSpPr>
        <p:spPr>
          <a:xfrm>
            <a:off x="551383" y="549274"/>
            <a:ext cx="11089233" cy="472341"/>
          </a:xfrm>
        </p:spPr>
        <p:txBody>
          <a:bodyPr/>
          <a:lstStyle/>
          <a:p>
            <a:r>
              <a:rPr lang="en-US" dirty="0"/>
              <a:t>User Dashboard</a:t>
            </a:r>
            <a:endParaRPr lang="en-IN" dirty="0"/>
          </a:p>
        </p:txBody>
      </p:sp>
      <p:sp>
        <p:nvSpPr>
          <p:cNvPr id="17" name="Text Placeholder 16">
            <a:extLst>
              <a:ext uri="{FF2B5EF4-FFF2-40B4-BE49-F238E27FC236}">
                <a16:creationId xmlns:a16="http://schemas.microsoft.com/office/drawing/2014/main" id="{99F916D3-E55D-F278-604C-AB82BB75EA41}"/>
              </a:ext>
            </a:extLst>
          </p:cNvPr>
          <p:cNvSpPr>
            <a:spLocks noGrp="1"/>
          </p:cNvSpPr>
          <p:nvPr>
            <p:ph type="body" sz="quarter" idx="27"/>
          </p:nvPr>
        </p:nvSpPr>
        <p:spPr/>
        <p:txBody>
          <a:bodyPr/>
          <a:lstStyle/>
          <a:p>
            <a:endParaRPr lang="en-IN"/>
          </a:p>
        </p:txBody>
      </p:sp>
      <p:pic>
        <p:nvPicPr>
          <p:cNvPr id="13" name="Content Placeholder 12">
            <a:extLst>
              <a:ext uri="{FF2B5EF4-FFF2-40B4-BE49-F238E27FC236}">
                <a16:creationId xmlns:a16="http://schemas.microsoft.com/office/drawing/2014/main" id="{D2AD6315-892B-117B-FC60-91BA4C377A8D}"/>
              </a:ext>
            </a:extLst>
          </p:cNvPr>
          <p:cNvPicPr>
            <a:picLocks noGrp="1" noChangeAspect="1"/>
          </p:cNvPicPr>
          <p:nvPr>
            <p:ph sz="quarter" idx="33"/>
          </p:nvPr>
        </p:nvPicPr>
        <p:blipFill>
          <a:blip r:embed="rId2"/>
          <a:stretch>
            <a:fillRect/>
          </a:stretch>
        </p:blipFill>
        <p:spPr>
          <a:xfrm>
            <a:off x="550863" y="1226886"/>
            <a:ext cx="5790561" cy="2244104"/>
          </a:xfrm>
          <a:prstGeom prst="rect">
            <a:avLst/>
          </a:prstGeom>
        </p:spPr>
      </p:pic>
      <p:pic>
        <p:nvPicPr>
          <p:cNvPr id="15" name="Content Placeholder 14">
            <a:extLst>
              <a:ext uri="{FF2B5EF4-FFF2-40B4-BE49-F238E27FC236}">
                <a16:creationId xmlns:a16="http://schemas.microsoft.com/office/drawing/2014/main" id="{7E9C3E64-639C-A7CE-E920-09288D347834}"/>
              </a:ext>
            </a:extLst>
          </p:cNvPr>
          <p:cNvPicPr>
            <a:picLocks noGrp="1" noChangeAspect="1"/>
          </p:cNvPicPr>
          <p:nvPr>
            <p:ph sz="quarter" idx="34"/>
          </p:nvPr>
        </p:nvPicPr>
        <p:blipFill>
          <a:blip r:embed="rId3"/>
          <a:stretch>
            <a:fillRect/>
          </a:stretch>
        </p:blipFill>
        <p:spPr>
          <a:xfrm>
            <a:off x="6169212" y="3676261"/>
            <a:ext cx="5712402" cy="2509354"/>
          </a:xfrm>
          <a:prstGeom prst="rect">
            <a:avLst/>
          </a:prstGeom>
        </p:spPr>
      </p:pic>
      <p:sp>
        <p:nvSpPr>
          <p:cNvPr id="9" name="Date Placeholder 8">
            <a:extLst>
              <a:ext uri="{FF2B5EF4-FFF2-40B4-BE49-F238E27FC236}">
                <a16:creationId xmlns:a16="http://schemas.microsoft.com/office/drawing/2014/main" id="{53A4E6CB-50F0-66F1-F400-1ED24C30DB95}"/>
              </a:ext>
            </a:extLst>
          </p:cNvPr>
          <p:cNvSpPr>
            <a:spLocks noGrp="1"/>
          </p:cNvSpPr>
          <p:nvPr>
            <p:ph type="dt" sz="half" idx="3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10" name="Footer Placeholder 9">
            <a:extLst>
              <a:ext uri="{FF2B5EF4-FFF2-40B4-BE49-F238E27FC236}">
                <a16:creationId xmlns:a16="http://schemas.microsoft.com/office/drawing/2014/main" id="{E6E6DA1A-7A8B-91AC-C38B-8853240DCBB4}"/>
              </a:ext>
            </a:extLst>
          </p:cNvPr>
          <p:cNvSpPr>
            <a:spLocks noGrp="1"/>
          </p:cNvSpPr>
          <p:nvPr>
            <p:ph type="ftr" sz="quarter" idx="36"/>
          </p:nvPr>
        </p:nvSpPr>
        <p:spPr/>
        <p:txBody>
          <a:bodyPr/>
          <a:lstStyle/>
          <a:p>
            <a:pPr>
              <a:spcBef>
                <a:spcPts val="1000"/>
              </a:spcBef>
              <a:buFont typeface="Arial" panose="020B0604020202020204" pitchFamily="34" charset="0"/>
              <a:buNone/>
            </a:pPr>
            <a:r>
              <a:rPr lang="en-US"/>
              <a:t>Presentation Title | Author | Date</a:t>
            </a:r>
          </a:p>
        </p:txBody>
      </p:sp>
      <p:sp>
        <p:nvSpPr>
          <p:cNvPr id="11" name="Slide Number Placeholder 10">
            <a:extLst>
              <a:ext uri="{FF2B5EF4-FFF2-40B4-BE49-F238E27FC236}">
                <a16:creationId xmlns:a16="http://schemas.microsoft.com/office/drawing/2014/main" id="{1A6DFADE-4E8C-2DA4-3820-86B81DBA2047}"/>
              </a:ext>
            </a:extLst>
          </p:cNvPr>
          <p:cNvSpPr>
            <a:spLocks noGrp="1"/>
          </p:cNvSpPr>
          <p:nvPr>
            <p:ph type="sldNum" sz="quarter" idx="37"/>
          </p:nvPr>
        </p:nvSpPr>
        <p:spPr/>
        <p:txBody>
          <a:bodyPr/>
          <a:lstStyle/>
          <a:p>
            <a:pPr algn="r"/>
            <a:fld id="{5D9A5160-6218-4E5A-B9E6-B93E3DAE377C}" type="slidenum">
              <a:rPr lang="en-US" smtClean="0"/>
              <a:pPr algn="r"/>
              <a:t>15</a:t>
            </a:fld>
            <a:endParaRPr lang="en-US"/>
          </a:p>
        </p:txBody>
      </p:sp>
    </p:spTree>
    <p:extLst>
      <p:ext uri="{BB962C8B-B14F-4D97-AF65-F5344CB8AC3E}">
        <p14:creationId xmlns:p14="http://schemas.microsoft.com/office/powerpoint/2010/main" val="1611826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2406D-CE38-E00A-7795-768543EEFC9F}"/>
              </a:ext>
            </a:extLst>
          </p:cNvPr>
          <p:cNvSpPr>
            <a:spLocks noGrp="1"/>
          </p:cNvSpPr>
          <p:nvPr>
            <p:ph type="title"/>
          </p:nvPr>
        </p:nvSpPr>
        <p:spPr>
          <a:xfrm>
            <a:off x="551383" y="549274"/>
            <a:ext cx="11089233" cy="534840"/>
          </a:xfrm>
        </p:spPr>
        <p:txBody>
          <a:bodyPr/>
          <a:lstStyle/>
          <a:p>
            <a:r>
              <a:rPr lang="en-US" dirty="0"/>
              <a:t>HomeLoan Application Form</a:t>
            </a:r>
            <a:endParaRPr lang="en-IN" dirty="0"/>
          </a:p>
        </p:txBody>
      </p:sp>
      <p:pic>
        <p:nvPicPr>
          <p:cNvPr id="13" name="Content Placeholder 12">
            <a:extLst>
              <a:ext uri="{FF2B5EF4-FFF2-40B4-BE49-F238E27FC236}">
                <a16:creationId xmlns:a16="http://schemas.microsoft.com/office/drawing/2014/main" id="{D4E66998-D9A1-D3E8-996F-D11A43BDE5C8}"/>
              </a:ext>
            </a:extLst>
          </p:cNvPr>
          <p:cNvPicPr>
            <a:picLocks noGrp="1" noChangeAspect="1"/>
          </p:cNvPicPr>
          <p:nvPr>
            <p:ph sz="quarter" idx="34"/>
          </p:nvPr>
        </p:nvPicPr>
        <p:blipFill>
          <a:blip r:embed="rId2"/>
          <a:stretch>
            <a:fillRect/>
          </a:stretch>
        </p:blipFill>
        <p:spPr>
          <a:xfrm>
            <a:off x="6095999" y="1242011"/>
            <a:ext cx="5344641" cy="4022598"/>
          </a:xfrm>
          <a:prstGeom prst="rect">
            <a:avLst/>
          </a:prstGeom>
        </p:spPr>
      </p:pic>
      <p:sp>
        <p:nvSpPr>
          <p:cNvPr id="7" name="Date Placeholder 6">
            <a:extLst>
              <a:ext uri="{FF2B5EF4-FFF2-40B4-BE49-F238E27FC236}">
                <a16:creationId xmlns:a16="http://schemas.microsoft.com/office/drawing/2014/main" id="{007C166B-F53E-56B8-10FE-2FF5FF4BB63A}"/>
              </a:ext>
            </a:extLst>
          </p:cNvPr>
          <p:cNvSpPr>
            <a:spLocks noGrp="1"/>
          </p:cNvSpPr>
          <p:nvPr>
            <p:ph type="dt" sz="half" idx="3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8" name="Footer Placeholder 7">
            <a:extLst>
              <a:ext uri="{FF2B5EF4-FFF2-40B4-BE49-F238E27FC236}">
                <a16:creationId xmlns:a16="http://schemas.microsoft.com/office/drawing/2014/main" id="{64DDFA6D-BF9E-2AF6-C719-243F1A98CDA2}"/>
              </a:ext>
            </a:extLst>
          </p:cNvPr>
          <p:cNvSpPr>
            <a:spLocks noGrp="1"/>
          </p:cNvSpPr>
          <p:nvPr>
            <p:ph type="ftr" sz="quarter" idx="36"/>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4FBE1A15-155A-E6A1-8BDA-643434A5D027}"/>
              </a:ext>
            </a:extLst>
          </p:cNvPr>
          <p:cNvSpPr>
            <a:spLocks noGrp="1"/>
          </p:cNvSpPr>
          <p:nvPr>
            <p:ph type="sldNum" sz="quarter" idx="37"/>
          </p:nvPr>
        </p:nvSpPr>
        <p:spPr/>
        <p:txBody>
          <a:bodyPr/>
          <a:lstStyle/>
          <a:p>
            <a:pPr algn="r"/>
            <a:fld id="{5D9A5160-6218-4E5A-B9E6-B93E3DAE377C}" type="slidenum">
              <a:rPr lang="en-US" smtClean="0"/>
              <a:pPr algn="r"/>
              <a:t>16</a:t>
            </a:fld>
            <a:endParaRPr lang="en-US"/>
          </a:p>
        </p:txBody>
      </p:sp>
      <p:pic>
        <p:nvPicPr>
          <p:cNvPr id="11" name="Picture 10">
            <a:extLst>
              <a:ext uri="{FF2B5EF4-FFF2-40B4-BE49-F238E27FC236}">
                <a16:creationId xmlns:a16="http://schemas.microsoft.com/office/drawing/2014/main" id="{2AAF71D7-E557-0E2A-50E2-D9ECE1FD8DB8}"/>
              </a:ext>
            </a:extLst>
          </p:cNvPr>
          <p:cNvPicPr>
            <a:picLocks noChangeAspect="1"/>
          </p:cNvPicPr>
          <p:nvPr/>
        </p:nvPicPr>
        <p:blipFill>
          <a:blip r:embed="rId3"/>
          <a:stretch>
            <a:fillRect/>
          </a:stretch>
        </p:blipFill>
        <p:spPr>
          <a:xfrm>
            <a:off x="550863" y="1242011"/>
            <a:ext cx="5344641" cy="4027821"/>
          </a:xfrm>
          <a:prstGeom prst="rect">
            <a:avLst/>
          </a:prstGeom>
        </p:spPr>
      </p:pic>
    </p:spTree>
    <p:extLst>
      <p:ext uri="{BB962C8B-B14F-4D97-AF65-F5344CB8AC3E}">
        <p14:creationId xmlns:p14="http://schemas.microsoft.com/office/powerpoint/2010/main" val="2960619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06BCA-5BEF-F073-F54F-6832395DBB50}"/>
              </a:ext>
            </a:extLst>
          </p:cNvPr>
          <p:cNvSpPr>
            <a:spLocks noGrp="1"/>
          </p:cNvSpPr>
          <p:nvPr>
            <p:ph type="title"/>
          </p:nvPr>
        </p:nvSpPr>
        <p:spPr/>
        <p:txBody>
          <a:bodyPr/>
          <a:lstStyle/>
          <a:p>
            <a:r>
              <a:rPr lang="en-US" dirty="0"/>
              <a:t>HomeLoan Application Form</a:t>
            </a:r>
            <a:endParaRPr lang="en-IN" dirty="0"/>
          </a:p>
        </p:txBody>
      </p:sp>
      <p:sp>
        <p:nvSpPr>
          <p:cNvPr id="3" name="Text Placeholder 2">
            <a:extLst>
              <a:ext uri="{FF2B5EF4-FFF2-40B4-BE49-F238E27FC236}">
                <a16:creationId xmlns:a16="http://schemas.microsoft.com/office/drawing/2014/main" id="{031E001B-0D77-5FE1-C7E0-3CEDBAEC0E95}"/>
              </a:ext>
            </a:extLst>
          </p:cNvPr>
          <p:cNvSpPr>
            <a:spLocks noGrp="1"/>
          </p:cNvSpPr>
          <p:nvPr>
            <p:ph type="body" sz="quarter" idx="27"/>
          </p:nvPr>
        </p:nvSpPr>
        <p:spPr>
          <a:xfrm>
            <a:off x="550864" y="1628800"/>
            <a:ext cx="7522325" cy="307777"/>
          </a:xfrm>
        </p:spPr>
        <p:txBody>
          <a:bodyPr/>
          <a:lstStyle/>
          <a:p>
            <a:r>
              <a:rPr lang="en-US" dirty="0"/>
              <a:t>Clicked submit without entering details(Validation):</a:t>
            </a:r>
            <a:endParaRPr lang="en-IN" dirty="0"/>
          </a:p>
        </p:txBody>
      </p:sp>
      <p:pic>
        <p:nvPicPr>
          <p:cNvPr id="17" name="Content Placeholder 16">
            <a:extLst>
              <a:ext uri="{FF2B5EF4-FFF2-40B4-BE49-F238E27FC236}">
                <a16:creationId xmlns:a16="http://schemas.microsoft.com/office/drawing/2014/main" id="{A68A24FA-E815-8E9D-C3BD-ED96F17FD25A}"/>
              </a:ext>
            </a:extLst>
          </p:cNvPr>
          <p:cNvPicPr>
            <a:picLocks noGrp="1" noChangeAspect="1"/>
          </p:cNvPicPr>
          <p:nvPr>
            <p:ph sz="quarter" idx="34"/>
          </p:nvPr>
        </p:nvPicPr>
        <p:blipFill>
          <a:blip r:embed="rId2"/>
          <a:stretch>
            <a:fillRect/>
          </a:stretch>
        </p:blipFill>
        <p:spPr>
          <a:xfrm>
            <a:off x="6084888" y="2687391"/>
            <a:ext cx="5108575" cy="3432668"/>
          </a:xfrm>
          <a:prstGeom prst="rect">
            <a:avLst/>
          </a:prstGeom>
        </p:spPr>
      </p:pic>
      <p:sp>
        <p:nvSpPr>
          <p:cNvPr id="7" name="Date Placeholder 6">
            <a:extLst>
              <a:ext uri="{FF2B5EF4-FFF2-40B4-BE49-F238E27FC236}">
                <a16:creationId xmlns:a16="http://schemas.microsoft.com/office/drawing/2014/main" id="{EEC54580-8AE9-6D13-C3E5-CEC3E5665772}"/>
              </a:ext>
            </a:extLst>
          </p:cNvPr>
          <p:cNvSpPr>
            <a:spLocks noGrp="1"/>
          </p:cNvSpPr>
          <p:nvPr>
            <p:ph type="dt" sz="half" idx="3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8" name="Footer Placeholder 7">
            <a:extLst>
              <a:ext uri="{FF2B5EF4-FFF2-40B4-BE49-F238E27FC236}">
                <a16:creationId xmlns:a16="http://schemas.microsoft.com/office/drawing/2014/main" id="{0F7742CF-3CF5-956C-7BFA-BF61205445B3}"/>
              </a:ext>
            </a:extLst>
          </p:cNvPr>
          <p:cNvSpPr>
            <a:spLocks noGrp="1"/>
          </p:cNvSpPr>
          <p:nvPr>
            <p:ph type="ftr" sz="quarter" idx="36"/>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67B95A92-783B-0C4D-BC8E-AE8FF4EF8F53}"/>
              </a:ext>
            </a:extLst>
          </p:cNvPr>
          <p:cNvSpPr>
            <a:spLocks noGrp="1"/>
          </p:cNvSpPr>
          <p:nvPr>
            <p:ph type="sldNum" sz="quarter" idx="37"/>
          </p:nvPr>
        </p:nvSpPr>
        <p:spPr/>
        <p:txBody>
          <a:bodyPr/>
          <a:lstStyle/>
          <a:p>
            <a:pPr algn="r"/>
            <a:fld id="{5D9A5160-6218-4E5A-B9E6-B93E3DAE377C}" type="slidenum">
              <a:rPr lang="en-US" smtClean="0"/>
              <a:pPr algn="r"/>
              <a:t>17</a:t>
            </a:fld>
            <a:endParaRPr lang="en-US"/>
          </a:p>
        </p:txBody>
      </p:sp>
      <p:pic>
        <p:nvPicPr>
          <p:cNvPr id="15" name="Content Placeholder 14">
            <a:extLst>
              <a:ext uri="{FF2B5EF4-FFF2-40B4-BE49-F238E27FC236}">
                <a16:creationId xmlns:a16="http://schemas.microsoft.com/office/drawing/2014/main" id="{BBB38A9C-7421-746B-D4A4-48B7C489B96B}"/>
              </a:ext>
            </a:extLst>
          </p:cNvPr>
          <p:cNvPicPr>
            <a:picLocks noGrp="1" noChangeAspect="1"/>
          </p:cNvPicPr>
          <p:nvPr>
            <p:ph sz="quarter" idx="33"/>
          </p:nvPr>
        </p:nvPicPr>
        <p:blipFill>
          <a:blip r:embed="rId3"/>
          <a:stretch>
            <a:fillRect/>
          </a:stretch>
        </p:blipFill>
        <p:spPr>
          <a:xfrm>
            <a:off x="550863" y="2732713"/>
            <a:ext cx="5108575" cy="3342025"/>
          </a:xfrm>
          <a:prstGeom prst="rect">
            <a:avLst/>
          </a:prstGeom>
        </p:spPr>
      </p:pic>
    </p:spTree>
    <p:extLst>
      <p:ext uri="{BB962C8B-B14F-4D97-AF65-F5344CB8AC3E}">
        <p14:creationId xmlns:p14="http://schemas.microsoft.com/office/powerpoint/2010/main" val="3447202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F28F8-081E-5943-C999-2617D34F036F}"/>
              </a:ext>
            </a:extLst>
          </p:cNvPr>
          <p:cNvSpPr>
            <a:spLocks noGrp="1"/>
          </p:cNvSpPr>
          <p:nvPr>
            <p:ph type="title"/>
          </p:nvPr>
        </p:nvSpPr>
        <p:spPr/>
        <p:txBody>
          <a:bodyPr/>
          <a:lstStyle/>
          <a:p>
            <a:r>
              <a:rPr lang="en-US" dirty="0"/>
              <a:t>Application Form(Details Entered)</a:t>
            </a:r>
            <a:endParaRPr lang="en-IN" dirty="0"/>
          </a:p>
        </p:txBody>
      </p:sp>
      <p:sp>
        <p:nvSpPr>
          <p:cNvPr id="3" name="Text Placeholder 2">
            <a:extLst>
              <a:ext uri="{FF2B5EF4-FFF2-40B4-BE49-F238E27FC236}">
                <a16:creationId xmlns:a16="http://schemas.microsoft.com/office/drawing/2014/main" id="{DAF1E711-856D-CC98-13A7-3A9136974862}"/>
              </a:ext>
            </a:extLst>
          </p:cNvPr>
          <p:cNvSpPr>
            <a:spLocks noGrp="1"/>
          </p:cNvSpPr>
          <p:nvPr>
            <p:ph type="body" sz="quarter" idx="27"/>
          </p:nvPr>
        </p:nvSpPr>
        <p:spPr/>
        <p:txBody>
          <a:bodyPr/>
          <a:lstStyle/>
          <a:p>
            <a:r>
              <a:rPr lang="en-US" dirty="0"/>
              <a:t>Make sure you declare your details:</a:t>
            </a:r>
            <a:endParaRPr lang="en-IN" dirty="0"/>
          </a:p>
        </p:txBody>
      </p:sp>
      <p:sp>
        <p:nvSpPr>
          <p:cNvPr id="5" name="Content Placeholder 4">
            <a:extLst>
              <a:ext uri="{FF2B5EF4-FFF2-40B4-BE49-F238E27FC236}">
                <a16:creationId xmlns:a16="http://schemas.microsoft.com/office/drawing/2014/main" id="{FA3EF077-ABEF-1A48-74FF-2D50AF3E0313}"/>
              </a:ext>
            </a:extLst>
          </p:cNvPr>
          <p:cNvSpPr>
            <a:spLocks noGrp="1"/>
          </p:cNvSpPr>
          <p:nvPr>
            <p:ph sz="quarter" idx="33"/>
          </p:nvPr>
        </p:nvSpPr>
        <p:spPr/>
        <p:txBody>
          <a:bodyPr/>
          <a:lstStyle/>
          <a:p>
            <a:endParaRPr lang="en-IN"/>
          </a:p>
        </p:txBody>
      </p:sp>
      <p:pic>
        <p:nvPicPr>
          <p:cNvPr id="13" name="Content Placeholder 12">
            <a:extLst>
              <a:ext uri="{FF2B5EF4-FFF2-40B4-BE49-F238E27FC236}">
                <a16:creationId xmlns:a16="http://schemas.microsoft.com/office/drawing/2014/main" id="{1E93A702-7FEF-B92B-88EB-496A70A9C394}"/>
              </a:ext>
            </a:extLst>
          </p:cNvPr>
          <p:cNvPicPr>
            <a:picLocks noGrp="1" noChangeAspect="1"/>
          </p:cNvPicPr>
          <p:nvPr>
            <p:ph sz="quarter" idx="34"/>
          </p:nvPr>
        </p:nvPicPr>
        <p:blipFill>
          <a:blip r:embed="rId2"/>
          <a:stretch>
            <a:fillRect/>
          </a:stretch>
        </p:blipFill>
        <p:spPr>
          <a:xfrm>
            <a:off x="6084888" y="2481263"/>
            <a:ext cx="5421234" cy="3861621"/>
          </a:xfrm>
          <a:prstGeom prst="rect">
            <a:avLst/>
          </a:prstGeom>
        </p:spPr>
      </p:pic>
      <p:sp>
        <p:nvSpPr>
          <p:cNvPr id="7" name="Date Placeholder 6">
            <a:extLst>
              <a:ext uri="{FF2B5EF4-FFF2-40B4-BE49-F238E27FC236}">
                <a16:creationId xmlns:a16="http://schemas.microsoft.com/office/drawing/2014/main" id="{300A8D1D-04A2-3118-E7D0-A85F7CD4014C}"/>
              </a:ext>
            </a:extLst>
          </p:cNvPr>
          <p:cNvSpPr>
            <a:spLocks noGrp="1"/>
          </p:cNvSpPr>
          <p:nvPr>
            <p:ph type="dt" sz="half" idx="3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8" name="Footer Placeholder 7">
            <a:extLst>
              <a:ext uri="{FF2B5EF4-FFF2-40B4-BE49-F238E27FC236}">
                <a16:creationId xmlns:a16="http://schemas.microsoft.com/office/drawing/2014/main" id="{B75F58F4-550E-CB46-8832-1BE56D8B3EA8}"/>
              </a:ext>
            </a:extLst>
          </p:cNvPr>
          <p:cNvSpPr>
            <a:spLocks noGrp="1"/>
          </p:cNvSpPr>
          <p:nvPr>
            <p:ph type="ftr" sz="quarter" idx="36"/>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7BAEFB9C-53A9-8621-9110-679B00A261D1}"/>
              </a:ext>
            </a:extLst>
          </p:cNvPr>
          <p:cNvSpPr>
            <a:spLocks noGrp="1"/>
          </p:cNvSpPr>
          <p:nvPr>
            <p:ph type="sldNum" sz="quarter" idx="37"/>
          </p:nvPr>
        </p:nvSpPr>
        <p:spPr/>
        <p:txBody>
          <a:bodyPr/>
          <a:lstStyle/>
          <a:p>
            <a:pPr algn="r"/>
            <a:fld id="{5D9A5160-6218-4E5A-B9E6-B93E3DAE377C}" type="slidenum">
              <a:rPr lang="en-US" smtClean="0"/>
              <a:pPr algn="r"/>
              <a:t>18</a:t>
            </a:fld>
            <a:endParaRPr lang="en-US"/>
          </a:p>
        </p:txBody>
      </p:sp>
      <p:pic>
        <p:nvPicPr>
          <p:cNvPr id="11" name="Picture 10">
            <a:extLst>
              <a:ext uri="{FF2B5EF4-FFF2-40B4-BE49-F238E27FC236}">
                <a16:creationId xmlns:a16="http://schemas.microsoft.com/office/drawing/2014/main" id="{3C7C945F-FB0B-F057-BD26-980A27A7C7E1}"/>
              </a:ext>
            </a:extLst>
          </p:cNvPr>
          <p:cNvPicPr>
            <a:picLocks noChangeAspect="1"/>
          </p:cNvPicPr>
          <p:nvPr/>
        </p:nvPicPr>
        <p:blipFill>
          <a:blip r:embed="rId3"/>
          <a:stretch>
            <a:fillRect/>
          </a:stretch>
        </p:blipFill>
        <p:spPr>
          <a:xfrm>
            <a:off x="550863" y="2481264"/>
            <a:ext cx="5633369" cy="3844924"/>
          </a:xfrm>
          <a:prstGeom prst="rect">
            <a:avLst/>
          </a:prstGeom>
        </p:spPr>
      </p:pic>
    </p:spTree>
    <p:extLst>
      <p:ext uri="{BB962C8B-B14F-4D97-AF65-F5344CB8AC3E}">
        <p14:creationId xmlns:p14="http://schemas.microsoft.com/office/powerpoint/2010/main" val="2287550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6749-34F4-C119-E004-1B75F9C8D120}"/>
              </a:ext>
            </a:extLst>
          </p:cNvPr>
          <p:cNvSpPr>
            <a:spLocks noGrp="1"/>
          </p:cNvSpPr>
          <p:nvPr>
            <p:ph type="title"/>
          </p:nvPr>
        </p:nvSpPr>
        <p:spPr>
          <a:xfrm>
            <a:off x="551383" y="549274"/>
            <a:ext cx="11089233" cy="665915"/>
          </a:xfrm>
        </p:spPr>
        <p:txBody>
          <a:bodyPr/>
          <a:lstStyle/>
          <a:p>
            <a:r>
              <a:rPr lang="en-US" dirty="0"/>
              <a:t>Loan Application Submission:</a:t>
            </a:r>
            <a:endParaRPr lang="en-IN" dirty="0"/>
          </a:p>
        </p:txBody>
      </p:sp>
      <p:sp>
        <p:nvSpPr>
          <p:cNvPr id="3" name="Text Placeholder 2">
            <a:extLst>
              <a:ext uri="{FF2B5EF4-FFF2-40B4-BE49-F238E27FC236}">
                <a16:creationId xmlns:a16="http://schemas.microsoft.com/office/drawing/2014/main" id="{FD48F3F5-B0A0-EF2F-DCB3-A6BE09A76BBB}"/>
              </a:ext>
            </a:extLst>
          </p:cNvPr>
          <p:cNvSpPr>
            <a:spLocks noGrp="1"/>
          </p:cNvSpPr>
          <p:nvPr>
            <p:ph type="body" sz="quarter" idx="27"/>
          </p:nvPr>
        </p:nvSpPr>
        <p:spPr/>
        <p:txBody>
          <a:bodyPr/>
          <a:lstStyle/>
          <a:p>
            <a:r>
              <a:rPr lang="en-US" dirty="0"/>
              <a:t>Application Submitted:</a:t>
            </a:r>
            <a:endParaRPr lang="en-IN" dirty="0"/>
          </a:p>
        </p:txBody>
      </p:sp>
      <p:sp>
        <p:nvSpPr>
          <p:cNvPr id="4" name="Text Placeholder 3">
            <a:extLst>
              <a:ext uri="{FF2B5EF4-FFF2-40B4-BE49-F238E27FC236}">
                <a16:creationId xmlns:a16="http://schemas.microsoft.com/office/drawing/2014/main" id="{33C818A4-E63F-8D78-369F-3E4D9B55A2B7}"/>
              </a:ext>
            </a:extLst>
          </p:cNvPr>
          <p:cNvSpPr>
            <a:spLocks noGrp="1"/>
          </p:cNvSpPr>
          <p:nvPr>
            <p:ph type="body" sz="quarter" idx="29"/>
          </p:nvPr>
        </p:nvSpPr>
        <p:spPr>
          <a:xfrm>
            <a:off x="5659179" y="1628800"/>
            <a:ext cx="5108315" cy="307777"/>
          </a:xfrm>
        </p:spPr>
        <p:txBody>
          <a:bodyPr/>
          <a:lstStyle/>
          <a:p>
            <a:r>
              <a:rPr lang="en-US" dirty="0"/>
              <a:t>Loan Tracking:</a:t>
            </a:r>
            <a:endParaRPr lang="en-IN" dirty="0"/>
          </a:p>
        </p:txBody>
      </p:sp>
      <p:pic>
        <p:nvPicPr>
          <p:cNvPr id="11" name="Content Placeholder 10">
            <a:extLst>
              <a:ext uri="{FF2B5EF4-FFF2-40B4-BE49-F238E27FC236}">
                <a16:creationId xmlns:a16="http://schemas.microsoft.com/office/drawing/2014/main" id="{09321831-0EEC-F850-3B4D-4ECF5AF2C519}"/>
              </a:ext>
            </a:extLst>
          </p:cNvPr>
          <p:cNvPicPr>
            <a:picLocks noGrp="1" noChangeAspect="1"/>
          </p:cNvPicPr>
          <p:nvPr>
            <p:ph sz="quarter" idx="33"/>
          </p:nvPr>
        </p:nvPicPr>
        <p:blipFill>
          <a:blip r:embed="rId2"/>
          <a:stretch>
            <a:fillRect/>
          </a:stretch>
        </p:blipFill>
        <p:spPr>
          <a:xfrm>
            <a:off x="848456" y="2481263"/>
            <a:ext cx="4513388" cy="3844925"/>
          </a:xfrm>
          <a:prstGeom prst="rect">
            <a:avLst/>
          </a:prstGeom>
        </p:spPr>
      </p:pic>
      <p:pic>
        <p:nvPicPr>
          <p:cNvPr id="13" name="Content Placeholder 12">
            <a:extLst>
              <a:ext uri="{FF2B5EF4-FFF2-40B4-BE49-F238E27FC236}">
                <a16:creationId xmlns:a16="http://schemas.microsoft.com/office/drawing/2014/main" id="{10D435D0-31D4-9A99-003B-72390E17566B}"/>
              </a:ext>
            </a:extLst>
          </p:cNvPr>
          <p:cNvPicPr>
            <a:picLocks noGrp="1" noChangeAspect="1"/>
          </p:cNvPicPr>
          <p:nvPr>
            <p:ph sz="quarter" idx="34"/>
          </p:nvPr>
        </p:nvPicPr>
        <p:blipFill>
          <a:blip r:embed="rId3"/>
          <a:stretch>
            <a:fillRect/>
          </a:stretch>
        </p:blipFill>
        <p:spPr>
          <a:xfrm>
            <a:off x="5659179" y="2481263"/>
            <a:ext cx="6200642" cy="3861621"/>
          </a:xfrm>
          <a:prstGeom prst="rect">
            <a:avLst/>
          </a:prstGeom>
        </p:spPr>
      </p:pic>
      <p:sp>
        <p:nvSpPr>
          <p:cNvPr id="7" name="Date Placeholder 6">
            <a:extLst>
              <a:ext uri="{FF2B5EF4-FFF2-40B4-BE49-F238E27FC236}">
                <a16:creationId xmlns:a16="http://schemas.microsoft.com/office/drawing/2014/main" id="{79E2D8D1-8486-CBDF-F5DF-2DBEAB0C4540}"/>
              </a:ext>
            </a:extLst>
          </p:cNvPr>
          <p:cNvSpPr>
            <a:spLocks noGrp="1"/>
          </p:cNvSpPr>
          <p:nvPr>
            <p:ph type="dt" sz="half" idx="3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8" name="Footer Placeholder 7">
            <a:extLst>
              <a:ext uri="{FF2B5EF4-FFF2-40B4-BE49-F238E27FC236}">
                <a16:creationId xmlns:a16="http://schemas.microsoft.com/office/drawing/2014/main" id="{1F2D2EF2-1214-F100-711A-45A7B831E313}"/>
              </a:ext>
            </a:extLst>
          </p:cNvPr>
          <p:cNvSpPr>
            <a:spLocks noGrp="1"/>
          </p:cNvSpPr>
          <p:nvPr>
            <p:ph type="ftr" sz="quarter" idx="36"/>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CCB3D021-CC95-D6AD-A65F-E4C9BC551988}"/>
              </a:ext>
            </a:extLst>
          </p:cNvPr>
          <p:cNvSpPr>
            <a:spLocks noGrp="1"/>
          </p:cNvSpPr>
          <p:nvPr>
            <p:ph type="sldNum" sz="quarter" idx="37"/>
          </p:nvPr>
        </p:nvSpPr>
        <p:spPr/>
        <p:txBody>
          <a:bodyPr/>
          <a:lstStyle/>
          <a:p>
            <a:pPr algn="r"/>
            <a:fld id="{5D9A5160-6218-4E5A-B9E6-B93E3DAE377C}" type="slidenum">
              <a:rPr lang="en-US" smtClean="0"/>
              <a:pPr algn="r"/>
              <a:t>19</a:t>
            </a:fld>
            <a:endParaRPr lang="en-US"/>
          </a:p>
        </p:txBody>
      </p:sp>
    </p:spTree>
    <p:extLst>
      <p:ext uri="{BB962C8B-B14F-4D97-AF65-F5344CB8AC3E}">
        <p14:creationId xmlns:p14="http://schemas.microsoft.com/office/powerpoint/2010/main" val="1345869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FED631B-96EE-1C7D-3C9B-66487AC47718}"/>
              </a:ext>
            </a:extLst>
          </p:cNvPr>
          <p:cNvSpPr>
            <a:spLocks noGrp="1"/>
          </p:cNvSpPr>
          <p:nvPr>
            <p:ph type="title"/>
          </p:nvPr>
        </p:nvSpPr>
        <p:spPr/>
        <p:txBody>
          <a:bodyPr/>
          <a:lstStyle/>
          <a:p>
            <a:r>
              <a:rPr kumimoji="0" lang="en-US" sz="4800" b="1" i="0" u="none" strike="noStrike" kern="1200" cap="none" spc="0" normalizeH="0" baseline="0" noProof="0" dirty="0">
                <a:ln>
                  <a:noFill/>
                </a:ln>
                <a:solidFill>
                  <a:srgbClr val="1DB6F3"/>
                </a:solidFill>
                <a:effectLst/>
                <a:uLnTx/>
                <a:uFillTx/>
                <a:latin typeface="Calibri" panose="020F0502020204030204" pitchFamily="34" charset="0"/>
                <a:ea typeface="Calibri" panose="020F0502020204030204" pitchFamily="34" charset="0"/>
                <a:cs typeface="Calibri" panose="020F0502020204030204" pitchFamily="34" charset="0"/>
              </a:rPr>
              <a:t>Project Overview</a:t>
            </a:r>
            <a:endParaRPr lang="en-IN" dirty="0"/>
          </a:p>
        </p:txBody>
      </p:sp>
      <p:sp>
        <p:nvSpPr>
          <p:cNvPr id="4" name="Text Placeholder 3">
            <a:extLst>
              <a:ext uri="{FF2B5EF4-FFF2-40B4-BE49-F238E27FC236}">
                <a16:creationId xmlns:a16="http://schemas.microsoft.com/office/drawing/2014/main" id="{AB4C5AE7-72BD-D571-7F16-7F1F396BC830}"/>
              </a:ext>
            </a:extLst>
          </p:cNvPr>
          <p:cNvSpPr>
            <a:spLocks noGrp="1"/>
          </p:cNvSpPr>
          <p:nvPr>
            <p:ph type="body" sz="quarter" idx="27"/>
          </p:nvPr>
        </p:nvSpPr>
        <p:spPr>
          <a:xfrm>
            <a:off x="550863" y="1628800"/>
            <a:ext cx="5054385" cy="1061829"/>
          </a:xfrm>
        </p:spPr>
        <p:txBody>
          <a:bodyPr/>
          <a:lstStyle/>
          <a:p>
            <a:r>
              <a:rPr lang="en-US" sz="3200" b="1" dirty="0">
                <a:latin typeface="Calibri" panose="020F0502020204030204" pitchFamily="34" charset="0"/>
                <a:ea typeface="Calibri" panose="020F0502020204030204" pitchFamily="34" charset="0"/>
                <a:cs typeface="Calibri" panose="020F0502020204030204" pitchFamily="34" charset="0"/>
              </a:rPr>
              <a:t>                                        </a:t>
            </a:r>
            <a:endParaRPr lang="en-US" sz="4800" b="1" dirty="0">
              <a:latin typeface="Calibri" panose="020F0502020204030204" pitchFamily="34" charset="0"/>
              <a:ea typeface="Calibri" panose="020F0502020204030204" pitchFamily="34" charset="0"/>
              <a:cs typeface="Calibri" panose="020F0502020204030204" pitchFamily="34" charset="0"/>
            </a:endParaRPr>
          </a:p>
          <a:p>
            <a:endParaRPr lang="en-US" sz="3200" b="1" dirty="0">
              <a:latin typeface="Calibri" panose="020F0502020204030204" pitchFamily="34" charset="0"/>
              <a:ea typeface="Calibri" panose="020F0502020204030204" pitchFamily="34" charset="0"/>
              <a:cs typeface="Calibri" panose="020F0502020204030204" pitchFamily="34" charset="0"/>
            </a:endParaRPr>
          </a:p>
        </p:txBody>
      </p:sp>
      <p:sp>
        <p:nvSpPr>
          <p:cNvPr id="2" name="Picture Placeholder 1">
            <a:extLst>
              <a:ext uri="{FF2B5EF4-FFF2-40B4-BE49-F238E27FC236}">
                <a16:creationId xmlns:a16="http://schemas.microsoft.com/office/drawing/2014/main" id="{A3A76E50-A9D8-17A7-E5D0-82C9A8A523BF}"/>
              </a:ext>
            </a:extLst>
          </p:cNvPr>
          <p:cNvSpPr>
            <a:spLocks noGrp="1"/>
          </p:cNvSpPr>
          <p:nvPr>
            <p:ph sz="quarter" idx="31"/>
          </p:nvPr>
        </p:nvSpPr>
        <p:spPr>
          <a:xfrm>
            <a:off x="550863" y="1847692"/>
            <a:ext cx="5054385" cy="3844925"/>
          </a:xfrm>
        </p:spPr>
        <p:txBody>
          <a:bodyPr/>
          <a:lstStyle/>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Ubuntu"/>
                <a:ea typeface="+mn-ea"/>
                <a:cs typeface="+mn-cs"/>
              </a:rPr>
              <a:t>The Home Loan Web Application is a responsive ASP.NET Core MVC-based system designed to simplify home loan management.</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Ubuntu"/>
                <a:ea typeface="+mn-ea"/>
                <a:cs typeface="+mn-cs"/>
              </a:rPr>
              <a:t>It allows users to register, log in, apply for loans, calculate EMI, track loan status, and more.</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Ubuntu"/>
                <a:ea typeface="+mn-ea"/>
                <a:cs typeface="+mn-cs"/>
              </a:rPr>
              <a:t>The project enhances financial transparency and user experience through an integrated chatbot and responsive UI.</a:t>
            </a:r>
            <a:endParaRPr kumimoji="0" lang="en-IN" sz="2000" b="0" i="0" u="none" strike="noStrike" kern="1200" cap="none" spc="0" normalizeH="0" baseline="0" noProof="0" dirty="0">
              <a:ln>
                <a:noFill/>
              </a:ln>
              <a:solidFill>
                <a:srgbClr val="FFFFFF"/>
              </a:solidFill>
              <a:effectLst/>
              <a:uLnTx/>
              <a:uFillTx/>
              <a:latin typeface="Ubuntu"/>
              <a:ea typeface="+mn-ea"/>
              <a:cs typeface="+mn-cs"/>
            </a:endParaRPr>
          </a:p>
          <a:p>
            <a:endParaRPr lang="en-IN" dirty="0"/>
          </a:p>
        </p:txBody>
      </p:sp>
      <p:pic>
        <p:nvPicPr>
          <p:cNvPr id="12" name="Picture 11">
            <a:extLst>
              <a:ext uri="{FF2B5EF4-FFF2-40B4-BE49-F238E27FC236}">
                <a16:creationId xmlns:a16="http://schemas.microsoft.com/office/drawing/2014/main" id="{AEBED3C2-C075-2FDF-8A4B-385C60756D90}"/>
              </a:ext>
            </a:extLst>
          </p:cNvPr>
          <p:cNvPicPr>
            <a:picLocks noChangeAspect="1"/>
          </p:cNvPicPr>
          <p:nvPr/>
        </p:nvPicPr>
        <p:blipFill>
          <a:blip r:embed="rId2"/>
          <a:stretch>
            <a:fillRect/>
          </a:stretch>
        </p:blipFill>
        <p:spPr>
          <a:xfrm>
            <a:off x="6096000" y="1439939"/>
            <a:ext cx="6096000" cy="4048369"/>
          </a:xfrm>
          <a:prstGeom prst="rect">
            <a:avLst/>
          </a:prstGeom>
        </p:spPr>
      </p:pic>
    </p:spTree>
    <p:extLst>
      <p:ext uri="{BB962C8B-B14F-4D97-AF65-F5344CB8AC3E}">
        <p14:creationId xmlns:p14="http://schemas.microsoft.com/office/powerpoint/2010/main" val="1765911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357EA8-4F8F-F09C-E746-4896CD086EA3}"/>
              </a:ext>
            </a:extLst>
          </p:cNvPr>
          <p:cNvSpPr>
            <a:spLocks noGrp="1"/>
          </p:cNvSpPr>
          <p:nvPr>
            <p:ph type="title"/>
          </p:nvPr>
        </p:nvSpPr>
        <p:spPr>
          <a:xfrm>
            <a:off x="517863" y="150922"/>
            <a:ext cx="11089233" cy="1079526"/>
          </a:xfrm>
        </p:spPr>
        <p:txBody>
          <a:bodyPr/>
          <a:lstStyle/>
          <a:p>
            <a:r>
              <a:rPr lang="en-US" dirty="0"/>
              <a:t>Track Loan Page</a:t>
            </a:r>
            <a:endParaRPr lang="en-IN" dirty="0"/>
          </a:p>
        </p:txBody>
      </p:sp>
      <p:pic>
        <p:nvPicPr>
          <p:cNvPr id="11" name="Content Placeholder 10">
            <a:extLst>
              <a:ext uri="{FF2B5EF4-FFF2-40B4-BE49-F238E27FC236}">
                <a16:creationId xmlns:a16="http://schemas.microsoft.com/office/drawing/2014/main" id="{D8B8DC03-20E0-BF6D-1011-1ECCBAED2D08}"/>
              </a:ext>
            </a:extLst>
          </p:cNvPr>
          <p:cNvPicPr>
            <a:picLocks noGrp="1" noChangeAspect="1"/>
          </p:cNvPicPr>
          <p:nvPr>
            <p:ph sz="quarter" idx="37"/>
          </p:nvPr>
        </p:nvPicPr>
        <p:blipFill>
          <a:blip r:embed="rId2"/>
          <a:stretch>
            <a:fillRect/>
          </a:stretch>
        </p:blipFill>
        <p:spPr>
          <a:xfrm>
            <a:off x="1990359" y="760635"/>
            <a:ext cx="3409136" cy="2803903"/>
          </a:xfrm>
          <a:prstGeom prst="rect">
            <a:avLst/>
          </a:prstGeom>
        </p:spPr>
      </p:pic>
      <p:pic>
        <p:nvPicPr>
          <p:cNvPr id="12" name="Content Placeholder 12">
            <a:extLst>
              <a:ext uri="{FF2B5EF4-FFF2-40B4-BE49-F238E27FC236}">
                <a16:creationId xmlns:a16="http://schemas.microsoft.com/office/drawing/2014/main" id="{D11EB0F8-197B-FCB3-C222-56F6CED63E1A}"/>
              </a:ext>
            </a:extLst>
          </p:cNvPr>
          <p:cNvPicPr>
            <a:picLocks noGrp="1" noChangeAspect="1"/>
          </p:cNvPicPr>
          <p:nvPr>
            <p:ph sz="quarter" idx="43"/>
          </p:nvPr>
        </p:nvPicPr>
        <p:blipFill>
          <a:blip r:embed="rId3"/>
          <a:stretch>
            <a:fillRect/>
          </a:stretch>
        </p:blipFill>
        <p:spPr>
          <a:xfrm>
            <a:off x="1540042" y="3705648"/>
            <a:ext cx="9408695" cy="2738315"/>
          </a:xfrm>
          <a:prstGeom prst="rect">
            <a:avLst/>
          </a:prstGeom>
        </p:spPr>
      </p:pic>
      <p:sp>
        <p:nvSpPr>
          <p:cNvPr id="7" name="Date Placeholder 6">
            <a:extLst>
              <a:ext uri="{FF2B5EF4-FFF2-40B4-BE49-F238E27FC236}">
                <a16:creationId xmlns:a16="http://schemas.microsoft.com/office/drawing/2014/main" id="{93587E1D-4F5A-1AE7-32A9-CFB41BF20610}"/>
              </a:ext>
            </a:extLst>
          </p:cNvPr>
          <p:cNvSpPr>
            <a:spLocks noGrp="1"/>
          </p:cNvSpPr>
          <p:nvPr>
            <p:ph type="dt" sz="half" idx="4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8" name="Footer Placeholder 7">
            <a:extLst>
              <a:ext uri="{FF2B5EF4-FFF2-40B4-BE49-F238E27FC236}">
                <a16:creationId xmlns:a16="http://schemas.microsoft.com/office/drawing/2014/main" id="{BC9AD37F-9100-85A7-1CA0-A4E7AE3D4340}"/>
              </a:ext>
            </a:extLst>
          </p:cNvPr>
          <p:cNvSpPr>
            <a:spLocks noGrp="1"/>
          </p:cNvSpPr>
          <p:nvPr>
            <p:ph type="ftr" sz="quarter" idx="46"/>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C00C4224-7CF9-0CB5-EC5C-4530E1E97A2B}"/>
              </a:ext>
            </a:extLst>
          </p:cNvPr>
          <p:cNvSpPr>
            <a:spLocks noGrp="1"/>
          </p:cNvSpPr>
          <p:nvPr>
            <p:ph type="sldNum" sz="quarter" idx="47"/>
          </p:nvPr>
        </p:nvSpPr>
        <p:spPr/>
        <p:txBody>
          <a:bodyPr/>
          <a:lstStyle/>
          <a:p>
            <a:pPr algn="r"/>
            <a:fld id="{5D9A5160-6218-4E5A-B9E6-B93E3DAE377C}" type="slidenum">
              <a:rPr lang="en-US" smtClean="0"/>
              <a:pPr algn="r"/>
              <a:t>20</a:t>
            </a:fld>
            <a:endParaRPr lang="en-US"/>
          </a:p>
        </p:txBody>
      </p:sp>
      <p:pic>
        <p:nvPicPr>
          <p:cNvPr id="18" name="Picture 17">
            <a:extLst>
              <a:ext uri="{FF2B5EF4-FFF2-40B4-BE49-F238E27FC236}">
                <a16:creationId xmlns:a16="http://schemas.microsoft.com/office/drawing/2014/main" id="{32CB442B-B8B3-3B9F-EC17-608D54935813}"/>
              </a:ext>
            </a:extLst>
          </p:cNvPr>
          <p:cNvPicPr>
            <a:picLocks noChangeAspect="1"/>
          </p:cNvPicPr>
          <p:nvPr/>
        </p:nvPicPr>
        <p:blipFill>
          <a:blip r:embed="rId4"/>
          <a:stretch>
            <a:fillRect/>
          </a:stretch>
        </p:blipFill>
        <p:spPr>
          <a:xfrm>
            <a:off x="6820815" y="760635"/>
            <a:ext cx="3654583" cy="2738315"/>
          </a:xfrm>
          <a:prstGeom prst="rect">
            <a:avLst/>
          </a:prstGeom>
        </p:spPr>
      </p:pic>
    </p:spTree>
    <p:extLst>
      <p:ext uri="{BB962C8B-B14F-4D97-AF65-F5344CB8AC3E}">
        <p14:creationId xmlns:p14="http://schemas.microsoft.com/office/powerpoint/2010/main" val="497122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A3EBF-EADD-980B-EA47-A538E4C1ABD9}"/>
              </a:ext>
            </a:extLst>
          </p:cNvPr>
          <p:cNvSpPr>
            <a:spLocks noGrp="1"/>
          </p:cNvSpPr>
          <p:nvPr>
            <p:ph type="title"/>
          </p:nvPr>
        </p:nvSpPr>
        <p:spPr/>
        <p:txBody>
          <a:bodyPr/>
          <a:lstStyle/>
          <a:p>
            <a:r>
              <a:rPr lang="en-US" dirty="0"/>
              <a:t>Loan Payment</a:t>
            </a:r>
            <a:endParaRPr lang="en-IN" dirty="0"/>
          </a:p>
        </p:txBody>
      </p:sp>
      <p:pic>
        <p:nvPicPr>
          <p:cNvPr id="13" name="Content Placeholder 12">
            <a:extLst>
              <a:ext uri="{FF2B5EF4-FFF2-40B4-BE49-F238E27FC236}">
                <a16:creationId xmlns:a16="http://schemas.microsoft.com/office/drawing/2014/main" id="{B7F473CD-8A67-4167-51C8-F8905A644356}"/>
              </a:ext>
            </a:extLst>
          </p:cNvPr>
          <p:cNvPicPr>
            <a:picLocks noGrp="1" noChangeAspect="1"/>
          </p:cNvPicPr>
          <p:nvPr>
            <p:ph sz="quarter" idx="37"/>
          </p:nvPr>
        </p:nvPicPr>
        <p:blipFill>
          <a:blip r:embed="rId2"/>
          <a:stretch>
            <a:fillRect/>
          </a:stretch>
        </p:blipFill>
        <p:spPr>
          <a:xfrm>
            <a:off x="517343" y="1410561"/>
            <a:ext cx="3544887" cy="1852249"/>
          </a:xfrm>
          <a:prstGeom prst="rect">
            <a:avLst/>
          </a:prstGeom>
        </p:spPr>
      </p:pic>
      <p:pic>
        <p:nvPicPr>
          <p:cNvPr id="15" name="Content Placeholder 14">
            <a:extLst>
              <a:ext uri="{FF2B5EF4-FFF2-40B4-BE49-F238E27FC236}">
                <a16:creationId xmlns:a16="http://schemas.microsoft.com/office/drawing/2014/main" id="{83C545DA-EC8B-A9A7-B7C0-D47CC6C4FF75}"/>
              </a:ext>
            </a:extLst>
          </p:cNvPr>
          <p:cNvPicPr>
            <a:picLocks noGrp="1" noChangeAspect="1"/>
          </p:cNvPicPr>
          <p:nvPr>
            <p:ph sz="quarter" idx="43"/>
          </p:nvPr>
        </p:nvPicPr>
        <p:blipFill>
          <a:blip r:embed="rId3"/>
          <a:stretch>
            <a:fillRect/>
          </a:stretch>
        </p:blipFill>
        <p:spPr>
          <a:xfrm>
            <a:off x="4306535" y="2007801"/>
            <a:ext cx="3544887" cy="3008850"/>
          </a:xfrm>
          <a:prstGeom prst="rect">
            <a:avLst/>
          </a:prstGeom>
        </p:spPr>
      </p:pic>
      <p:pic>
        <p:nvPicPr>
          <p:cNvPr id="17" name="Content Placeholder 16">
            <a:extLst>
              <a:ext uri="{FF2B5EF4-FFF2-40B4-BE49-F238E27FC236}">
                <a16:creationId xmlns:a16="http://schemas.microsoft.com/office/drawing/2014/main" id="{F3498F26-DFB6-A258-70CD-581C8A8AC2B4}"/>
              </a:ext>
            </a:extLst>
          </p:cNvPr>
          <p:cNvPicPr>
            <a:picLocks noGrp="1" noChangeAspect="1"/>
          </p:cNvPicPr>
          <p:nvPr>
            <p:ph sz="quarter" idx="44"/>
          </p:nvPr>
        </p:nvPicPr>
        <p:blipFill>
          <a:blip r:embed="rId4"/>
          <a:stretch>
            <a:fillRect/>
          </a:stretch>
        </p:blipFill>
        <p:spPr>
          <a:xfrm>
            <a:off x="8097719" y="2859266"/>
            <a:ext cx="3544887" cy="3324098"/>
          </a:xfrm>
          <a:prstGeom prst="rect">
            <a:avLst/>
          </a:prstGeom>
        </p:spPr>
      </p:pic>
      <p:sp>
        <p:nvSpPr>
          <p:cNvPr id="9" name="Date Placeholder 8">
            <a:extLst>
              <a:ext uri="{FF2B5EF4-FFF2-40B4-BE49-F238E27FC236}">
                <a16:creationId xmlns:a16="http://schemas.microsoft.com/office/drawing/2014/main" id="{C265E387-380E-8502-4E29-5DFC5EE43525}"/>
              </a:ext>
            </a:extLst>
          </p:cNvPr>
          <p:cNvSpPr>
            <a:spLocks noGrp="1"/>
          </p:cNvSpPr>
          <p:nvPr>
            <p:ph type="dt" sz="half" idx="4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10" name="Footer Placeholder 9">
            <a:extLst>
              <a:ext uri="{FF2B5EF4-FFF2-40B4-BE49-F238E27FC236}">
                <a16:creationId xmlns:a16="http://schemas.microsoft.com/office/drawing/2014/main" id="{0CE5D768-033A-0BA0-2186-535CDD0333CC}"/>
              </a:ext>
            </a:extLst>
          </p:cNvPr>
          <p:cNvSpPr>
            <a:spLocks noGrp="1"/>
          </p:cNvSpPr>
          <p:nvPr>
            <p:ph type="ftr" sz="quarter" idx="46"/>
          </p:nvPr>
        </p:nvSpPr>
        <p:spPr/>
        <p:txBody>
          <a:bodyPr/>
          <a:lstStyle/>
          <a:p>
            <a:pPr>
              <a:spcBef>
                <a:spcPts val="1000"/>
              </a:spcBef>
              <a:buFont typeface="Arial" panose="020B0604020202020204" pitchFamily="34" charset="0"/>
              <a:buNone/>
            </a:pPr>
            <a:r>
              <a:rPr lang="en-US"/>
              <a:t>Presentation Title | Author | Date</a:t>
            </a:r>
          </a:p>
        </p:txBody>
      </p:sp>
      <p:sp>
        <p:nvSpPr>
          <p:cNvPr id="11" name="Slide Number Placeholder 10">
            <a:extLst>
              <a:ext uri="{FF2B5EF4-FFF2-40B4-BE49-F238E27FC236}">
                <a16:creationId xmlns:a16="http://schemas.microsoft.com/office/drawing/2014/main" id="{951F6C91-2BA9-ACA8-0280-28EBDE6D30CF}"/>
              </a:ext>
            </a:extLst>
          </p:cNvPr>
          <p:cNvSpPr>
            <a:spLocks noGrp="1"/>
          </p:cNvSpPr>
          <p:nvPr>
            <p:ph type="sldNum" sz="quarter" idx="47"/>
          </p:nvPr>
        </p:nvSpPr>
        <p:spPr/>
        <p:txBody>
          <a:bodyPr/>
          <a:lstStyle/>
          <a:p>
            <a:pPr algn="r"/>
            <a:fld id="{5D9A5160-6218-4E5A-B9E6-B93E3DAE377C}" type="slidenum">
              <a:rPr lang="en-US" smtClean="0"/>
              <a:pPr algn="r"/>
              <a:t>21</a:t>
            </a:fld>
            <a:endParaRPr lang="en-US"/>
          </a:p>
        </p:txBody>
      </p:sp>
    </p:spTree>
    <p:extLst>
      <p:ext uri="{BB962C8B-B14F-4D97-AF65-F5344CB8AC3E}">
        <p14:creationId xmlns:p14="http://schemas.microsoft.com/office/powerpoint/2010/main" val="2507002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409C3C3-ADB1-B346-1488-E3CAC6C2D19A}"/>
              </a:ext>
            </a:extLst>
          </p:cNvPr>
          <p:cNvSpPr>
            <a:spLocks noGrp="1"/>
          </p:cNvSpPr>
          <p:nvPr>
            <p:ph type="title"/>
          </p:nvPr>
        </p:nvSpPr>
        <p:spPr>
          <a:xfrm>
            <a:off x="539509" y="549274"/>
            <a:ext cx="11089754" cy="1079526"/>
          </a:xfrm>
        </p:spPr>
        <p:txBody>
          <a:bodyPr/>
          <a:lstStyle/>
          <a:p>
            <a:r>
              <a:rPr lang="en-US" dirty="0"/>
              <a:t>User Log Out :</a:t>
            </a:r>
            <a:endParaRPr lang="en-IN" dirty="0"/>
          </a:p>
        </p:txBody>
      </p:sp>
      <p:sp>
        <p:nvSpPr>
          <p:cNvPr id="13" name="Text Placeholder 12">
            <a:extLst>
              <a:ext uri="{FF2B5EF4-FFF2-40B4-BE49-F238E27FC236}">
                <a16:creationId xmlns:a16="http://schemas.microsoft.com/office/drawing/2014/main" id="{2832E5A3-1B11-1EE9-8FC4-33568AD238A8}"/>
              </a:ext>
            </a:extLst>
          </p:cNvPr>
          <p:cNvSpPr>
            <a:spLocks noGrp="1"/>
          </p:cNvSpPr>
          <p:nvPr>
            <p:ph type="body" sz="quarter" idx="27"/>
          </p:nvPr>
        </p:nvSpPr>
        <p:spPr/>
        <p:txBody>
          <a:bodyPr/>
          <a:lstStyle/>
          <a:p>
            <a:endParaRPr lang="en-IN"/>
          </a:p>
        </p:txBody>
      </p:sp>
      <p:pic>
        <p:nvPicPr>
          <p:cNvPr id="16" name="Content Placeholder 15">
            <a:extLst>
              <a:ext uri="{FF2B5EF4-FFF2-40B4-BE49-F238E27FC236}">
                <a16:creationId xmlns:a16="http://schemas.microsoft.com/office/drawing/2014/main" id="{4DFEAF1B-E02D-D29C-1E63-2921ACC08100}"/>
              </a:ext>
            </a:extLst>
          </p:cNvPr>
          <p:cNvPicPr>
            <a:picLocks noGrp="1" noChangeAspect="1"/>
          </p:cNvPicPr>
          <p:nvPr>
            <p:ph sz="quarter" idx="31"/>
          </p:nvPr>
        </p:nvPicPr>
        <p:blipFill>
          <a:blip r:embed="rId2"/>
          <a:stretch>
            <a:fillRect/>
          </a:stretch>
        </p:blipFill>
        <p:spPr>
          <a:xfrm>
            <a:off x="550340" y="1384275"/>
            <a:ext cx="8071145" cy="4850543"/>
          </a:xfrm>
          <a:prstGeom prst="rect">
            <a:avLst/>
          </a:prstGeom>
        </p:spPr>
      </p:pic>
      <p:sp>
        <p:nvSpPr>
          <p:cNvPr id="9" name="Date Placeholder 8">
            <a:extLst>
              <a:ext uri="{FF2B5EF4-FFF2-40B4-BE49-F238E27FC236}">
                <a16:creationId xmlns:a16="http://schemas.microsoft.com/office/drawing/2014/main" id="{9B8CAE9E-7797-D415-CFC6-6A5EBC351C42}"/>
              </a:ext>
            </a:extLst>
          </p:cNvPr>
          <p:cNvSpPr>
            <a:spLocks noGrp="1"/>
          </p:cNvSpPr>
          <p:nvPr>
            <p:ph type="dt" sz="half" idx="32"/>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10" name="Footer Placeholder 9">
            <a:extLst>
              <a:ext uri="{FF2B5EF4-FFF2-40B4-BE49-F238E27FC236}">
                <a16:creationId xmlns:a16="http://schemas.microsoft.com/office/drawing/2014/main" id="{B55F4EF8-CA8C-8E59-1C6E-296674A13B7F}"/>
              </a:ext>
            </a:extLst>
          </p:cNvPr>
          <p:cNvSpPr>
            <a:spLocks noGrp="1"/>
          </p:cNvSpPr>
          <p:nvPr>
            <p:ph type="ftr" sz="quarter" idx="33"/>
          </p:nvPr>
        </p:nvSpPr>
        <p:spPr/>
        <p:txBody>
          <a:bodyPr/>
          <a:lstStyle/>
          <a:p>
            <a:pPr>
              <a:spcBef>
                <a:spcPts val="1000"/>
              </a:spcBef>
              <a:buFont typeface="Arial" panose="020B0604020202020204" pitchFamily="34" charset="0"/>
              <a:buNone/>
            </a:pPr>
            <a:r>
              <a:rPr lang="en-US"/>
              <a:t>Presentation Title | Author | Date</a:t>
            </a:r>
          </a:p>
        </p:txBody>
      </p:sp>
      <p:sp>
        <p:nvSpPr>
          <p:cNvPr id="11" name="Slide Number Placeholder 10">
            <a:extLst>
              <a:ext uri="{FF2B5EF4-FFF2-40B4-BE49-F238E27FC236}">
                <a16:creationId xmlns:a16="http://schemas.microsoft.com/office/drawing/2014/main" id="{62EEFA62-8733-3E7F-7F6B-1EB50BC48077}"/>
              </a:ext>
            </a:extLst>
          </p:cNvPr>
          <p:cNvSpPr>
            <a:spLocks noGrp="1"/>
          </p:cNvSpPr>
          <p:nvPr>
            <p:ph type="sldNum" sz="quarter" idx="34"/>
          </p:nvPr>
        </p:nvSpPr>
        <p:spPr/>
        <p:txBody>
          <a:bodyPr/>
          <a:lstStyle/>
          <a:p>
            <a:pPr algn="r"/>
            <a:fld id="{5D9A5160-6218-4E5A-B9E6-B93E3DAE377C}" type="slidenum">
              <a:rPr lang="en-US" smtClean="0"/>
              <a:pPr algn="r"/>
              <a:t>22</a:t>
            </a:fld>
            <a:endParaRPr lang="en-US"/>
          </a:p>
        </p:txBody>
      </p:sp>
    </p:spTree>
    <p:extLst>
      <p:ext uri="{BB962C8B-B14F-4D97-AF65-F5344CB8AC3E}">
        <p14:creationId xmlns:p14="http://schemas.microsoft.com/office/powerpoint/2010/main" val="2289333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C71FC-A104-279B-84B0-CA2CC7A79A98}"/>
              </a:ext>
            </a:extLst>
          </p:cNvPr>
          <p:cNvSpPr>
            <a:spLocks noGrp="1"/>
          </p:cNvSpPr>
          <p:nvPr>
            <p:ph type="title"/>
          </p:nvPr>
        </p:nvSpPr>
        <p:spPr/>
        <p:txBody>
          <a:bodyPr/>
          <a:lstStyle/>
          <a:p>
            <a:r>
              <a:rPr lang="en-US" dirty="0"/>
              <a:t>Admin Login</a:t>
            </a:r>
            <a:endParaRPr lang="en-IN" dirty="0"/>
          </a:p>
        </p:txBody>
      </p:sp>
      <p:sp>
        <p:nvSpPr>
          <p:cNvPr id="10" name="Text Placeholder 9">
            <a:extLst>
              <a:ext uri="{FF2B5EF4-FFF2-40B4-BE49-F238E27FC236}">
                <a16:creationId xmlns:a16="http://schemas.microsoft.com/office/drawing/2014/main" id="{48BAEB06-3F18-CC55-DEB5-B60C27BF3771}"/>
              </a:ext>
            </a:extLst>
          </p:cNvPr>
          <p:cNvSpPr>
            <a:spLocks noGrp="1"/>
          </p:cNvSpPr>
          <p:nvPr>
            <p:ph type="body" sz="quarter" idx="27"/>
          </p:nvPr>
        </p:nvSpPr>
        <p:spPr/>
        <p:txBody>
          <a:bodyPr/>
          <a:lstStyle/>
          <a:p>
            <a:r>
              <a:rPr lang="en-US" dirty="0"/>
              <a:t>Admin Login Page</a:t>
            </a:r>
            <a:endParaRPr lang="en-IN" dirty="0"/>
          </a:p>
        </p:txBody>
      </p:sp>
      <p:sp>
        <p:nvSpPr>
          <p:cNvPr id="11" name="Text Placeholder 10">
            <a:extLst>
              <a:ext uri="{FF2B5EF4-FFF2-40B4-BE49-F238E27FC236}">
                <a16:creationId xmlns:a16="http://schemas.microsoft.com/office/drawing/2014/main" id="{846BB923-BE4C-A9D2-B3B7-DDF574B22387}"/>
              </a:ext>
            </a:extLst>
          </p:cNvPr>
          <p:cNvSpPr>
            <a:spLocks noGrp="1"/>
          </p:cNvSpPr>
          <p:nvPr>
            <p:ph type="body" sz="quarter" idx="29"/>
          </p:nvPr>
        </p:nvSpPr>
        <p:spPr/>
        <p:txBody>
          <a:bodyPr/>
          <a:lstStyle/>
          <a:p>
            <a:r>
              <a:rPr lang="en-US" dirty="0"/>
              <a:t>After Successful Admin Login </a:t>
            </a:r>
            <a:endParaRPr lang="en-IN" dirty="0"/>
          </a:p>
        </p:txBody>
      </p:sp>
      <p:pic>
        <p:nvPicPr>
          <p:cNvPr id="9" name="Content Placeholder 8">
            <a:extLst>
              <a:ext uri="{FF2B5EF4-FFF2-40B4-BE49-F238E27FC236}">
                <a16:creationId xmlns:a16="http://schemas.microsoft.com/office/drawing/2014/main" id="{1F14822E-0E6C-7559-EC25-5FF3BEA210A8}"/>
              </a:ext>
            </a:extLst>
          </p:cNvPr>
          <p:cNvPicPr>
            <a:picLocks noGrp="1" noChangeAspect="1"/>
          </p:cNvPicPr>
          <p:nvPr>
            <p:ph sz="quarter" idx="33"/>
          </p:nvPr>
        </p:nvPicPr>
        <p:blipFill>
          <a:blip r:embed="rId2"/>
          <a:stretch>
            <a:fillRect/>
          </a:stretch>
        </p:blipFill>
        <p:spPr>
          <a:xfrm>
            <a:off x="634313" y="2481263"/>
            <a:ext cx="4941674" cy="3844925"/>
          </a:xfrm>
          <a:prstGeom prst="rect">
            <a:avLst/>
          </a:prstGeom>
        </p:spPr>
      </p:pic>
      <p:pic>
        <p:nvPicPr>
          <p:cNvPr id="14" name="Content Placeholder 13">
            <a:extLst>
              <a:ext uri="{FF2B5EF4-FFF2-40B4-BE49-F238E27FC236}">
                <a16:creationId xmlns:a16="http://schemas.microsoft.com/office/drawing/2014/main" id="{8A80A6A2-3C31-4427-CDE7-4F187945EFFE}"/>
              </a:ext>
            </a:extLst>
          </p:cNvPr>
          <p:cNvPicPr>
            <a:picLocks noGrp="1" noChangeAspect="1"/>
          </p:cNvPicPr>
          <p:nvPr>
            <p:ph sz="quarter" idx="34"/>
          </p:nvPr>
        </p:nvPicPr>
        <p:blipFill>
          <a:blip r:embed="rId3"/>
          <a:stretch>
            <a:fillRect/>
          </a:stretch>
        </p:blipFill>
        <p:spPr>
          <a:xfrm>
            <a:off x="5742512" y="2481264"/>
            <a:ext cx="5767016" cy="3827462"/>
          </a:xfrm>
          <a:prstGeom prst="rect">
            <a:avLst/>
          </a:prstGeom>
        </p:spPr>
      </p:pic>
      <p:sp>
        <p:nvSpPr>
          <p:cNvPr id="5" name="Date Placeholder 4">
            <a:extLst>
              <a:ext uri="{FF2B5EF4-FFF2-40B4-BE49-F238E27FC236}">
                <a16:creationId xmlns:a16="http://schemas.microsoft.com/office/drawing/2014/main" id="{BBB2F41D-9A0C-535D-470D-1932D7A1BE96}"/>
              </a:ext>
            </a:extLst>
          </p:cNvPr>
          <p:cNvSpPr>
            <a:spLocks noGrp="1"/>
          </p:cNvSpPr>
          <p:nvPr>
            <p:ph type="dt" sz="half" idx="3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F9907110-44FB-3685-428A-C5567ECEDBC8}"/>
              </a:ext>
            </a:extLst>
          </p:cNvPr>
          <p:cNvSpPr>
            <a:spLocks noGrp="1"/>
          </p:cNvSpPr>
          <p:nvPr>
            <p:ph type="ftr" sz="quarter" idx="36"/>
          </p:nvPr>
        </p:nvSpPr>
        <p:spPr/>
        <p:txBody>
          <a:bodyPr/>
          <a:lstStyle/>
          <a:p>
            <a:pPr>
              <a:spcBef>
                <a:spcPts val="1000"/>
              </a:spcBef>
              <a:buFont typeface="Arial" panose="020B0604020202020204" pitchFamily="34" charset="0"/>
              <a:buNone/>
            </a:pPr>
            <a:r>
              <a:rPr lang="en-US"/>
              <a:t>Presentation Title | Author | Date</a:t>
            </a:r>
          </a:p>
        </p:txBody>
      </p:sp>
      <p:sp>
        <p:nvSpPr>
          <p:cNvPr id="7" name="Slide Number Placeholder 6">
            <a:extLst>
              <a:ext uri="{FF2B5EF4-FFF2-40B4-BE49-F238E27FC236}">
                <a16:creationId xmlns:a16="http://schemas.microsoft.com/office/drawing/2014/main" id="{A84AC2A7-C790-4805-8D1F-0F863DE0C5C5}"/>
              </a:ext>
            </a:extLst>
          </p:cNvPr>
          <p:cNvSpPr>
            <a:spLocks noGrp="1"/>
          </p:cNvSpPr>
          <p:nvPr>
            <p:ph type="sldNum" sz="quarter" idx="37"/>
          </p:nvPr>
        </p:nvSpPr>
        <p:spPr/>
        <p:txBody>
          <a:bodyPr/>
          <a:lstStyle/>
          <a:p>
            <a:pPr algn="r"/>
            <a:fld id="{5D9A5160-6218-4E5A-B9E6-B93E3DAE377C}" type="slidenum">
              <a:rPr lang="en-US" smtClean="0"/>
              <a:pPr algn="r"/>
              <a:t>23</a:t>
            </a:fld>
            <a:endParaRPr lang="en-US"/>
          </a:p>
        </p:txBody>
      </p:sp>
    </p:spTree>
    <p:extLst>
      <p:ext uri="{BB962C8B-B14F-4D97-AF65-F5344CB8AC3E}">
        <p14:creationId xmlns:p14="http://schemas.microsoft.com/office/powerpoint/2010/main" val="1363304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901164E-C6D1-ABB7-BA5D-283AE9475F51}"/>
              </a:ext>
            </a:extLst>
          </p:cNvPr>
          <p:cNvSpPr>
            <a:spLocks noGrp="1"/>
          </p:cNvSpPr>
          <p:nvPr>
            <p:ph type="title"/>
          </p:nvPr>
        </p:nvSpPr>
        <p:spPr>
          <a:xfrm>
            <a:off x="551383" y="549274"/>
            <a:ext cx="11089233" cy="567007"/>
          </a:xfrm>
        </p:spPr>
        <p:txBody>
          <a:bodyPr/>
          <a:lstStyle/>
          <a:p>
            <a:r>
              <a:rPr lang="en-US" dirty="0"/>
              <a:t>Admin Dashboard</a:t>
            </a:r>
            <a:endParaRPr lang="en-IN" dirty="0"/>
          </a:p>
        </p:txBody>
      </p:sp>
      <p:sp>
        <p:nvSpPr>
          <p:cNvPr id="11" name="Text Placeholder 10">
            <a:extLst>
              <a:ext uri="{FF2B5EF4-FFF2-40B4-BE49-F238E27FC236}">
                <a16:creationId xmlns:a16="http://schemas.microsoft.com/office/drawing/2014/main" id="{2E18CF3C-735F-221B-895C-2DC36F3C7C0C}"/>
              </a:ext>
            </a:extLst>
          </p:cNvPr>
          <p:cNvSpPr>
            <a:spLocks noGrp="1"/>
          </p:cNvSpPr>
          <p:nvPr>
            <p:ph type="body" sz="quarter" idx="27"/>
          </p:nvPr>
        </p:nvSpPr>
        <p:spPr/>
        <p:txBody>
          <a:bodyPr/>
          <a:lstStyle/>
          <a:p>
            <a:endParaRPr lang="en-IN"/>
          </a:p>
        </p:txBody>
      </p:sp>
      <p:sp>
        <p:nvSpPr>
          <p:cNvPr id="12" name="Text Placeholder 11">
            <a:extLst>
              <a:ext uri="{FF2B5EF4-FFF2-40B4-BE49-F238E27FC236}">
                <a16:creationId xmlns:a16="http://schemas.microsoft.com/office/drawing/2014/main" id="{E6C7DC83-18F5-088B-C3BE-3338958E555E}"/>
              </a:ext>
            </a:extLst>
          </p:cNvPr>
          <p:cNvSpPr>
            <a:spLocks noGrp="1"/>
          </p:cNvSpPr>
          <p:nvPr>
            <p:ph type="body" sz="quarter" idx="29"/>
          </p:nvPr>
        </p:nvSpPr>
        <p:spPr/>
        <p:txBody>
          <a:bodyPr/>
          <a:lstStyle/>
          <a:p>
            <a:endParaRPr lang="en-IN"/>
          </a:p>
        </p:txBody>
      </p:sp>
      <p:pic>
        <p:nvPicPr>
          <p:cNvPr id="9" name="Content Placeholder 8">
            <a:extLst>
              <a:ext uri="{FF2B5EF4-FFF2-40B4-BE49-F238E27FC236}">
                <a16:creationId xmlns:a16="http://schemas.microsoft.com/office/drawing/2014/main" id="{E42B4ABB-3EA1-A380-2008-7C1D1A1F8C73}"/>
              </a:ext>
            </a:extLst>
          </p:cNvPr>
          <p:cNvPicPr>
            <a:picLocks noGrp="1" noChangeAspect="1"/>
          </p:cNvPicPr>
          <p:nvPr>
            <p:ph sz="quarter" idx="33"/>
          </p:nvPr>
        </p:nvPicPr>
        <p:blipFill>
          <a:blip r:embed="rId2"/>
          <a:stretch>
            <a:fillRect/>
          </a:stretch>
        </p:blipFill>
        <p:spPr>
          <a:xfrm>
            <a:off x="550863" y="2173434"/>
            <a:ext cx="5193640" cy="3669226"/>
          </a:xfrm>
          <a:prstGeom prst="rect">
            <a:avLst/>
          </a:prstGeom>
        </p:spPr>
      </p:pic>
      <p:pic>
        <p:nvPicPr>
          <p:cNvPr id="15" name="Content Placeholder 14">
            <a:extLst>
              <a:ext uri="{FF2B5EF4-FFF2-40B4-BE49-F238E27FC236}">
                <a16:creationId xmlns:a16="http://schemas.microsoft.com/office/drawing/2014/main" id="{D7DBF7BE-2773-330E-473D-D7110A523A17}"/>
              </a:ext>
            </a:extLst>
          </p:cNvPr>
          <p:cNvPicPr>
            <a:picLocks noGrp="1" noChangeAspect="1"/>
          </p:cNvPicPr>
          <p:nvPr>
            <p:ph sz="quarter" idx="34"/>
          </p:nvPr>
        </p:nvPicPr>
        <p:blipFill>
          <a:blip r:embed="rId3"/>
          <a:stretch>
            <a:fillRect/>
          </a:stretch>
        </p:blipFill>
        <p:spPr>
          <a:xfrm>
            <a:off x="6090793" y="2173433"/>
            <a:ext cx="5549821" cy="3669225"/>
          </a:xfrm>
          <a:prstGeom prst="rect">
            <a:avLst/>
          </a:prstGeom>
        </p:spPr>
      </p:pic>
      <p:sp>
        <p:nvSpPr>
          <p:cNvPr id="5" name="Date Placeholder 4">
            <a:extLst>
              <a:ext uri="{FF2B5EF4-FFF2-40B4-BE49-F238E27FC236}">
                <a16:creationId xmlns:a16="http://schemas.microsoft.com/office/drawing/2014/main" id="{95BEAE38-4C72-597D-7D3F-3EDE7313DA42}"/>
              </a:ext>
            </a:extLst>
          </p:cNvPr>
          <p:cNvSpPr>
            <a:spLocks noGrp="1"/>
          </p:cNvSpPr>
          <p:nvPr>
            <p:ph type="dt" sz="half" idx="3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5BC5C689-6AEC-F0FD-8740-EA2A85EC8F0F}"/>
              </a:ext>
            </a:extLst>
          </p:cNvPr>
          <p:cNvSpPr>
            <a:spLocks noGrp="1"/>
          </p:cNvSpPr>
          <p:nvPr>
            <p:ph type="ftr" sz="quarter" idx="36"/>
          </p:nvPr>
        </p:nvSpPr>
        <p:spPr/>
        <p:txBody>
          <a:bodyPr/>
          <a:lstStyle/>
          <a:p>
            <a:pPr>
              <a:spcBef>
                <a:spcPts val="1000"/>
              </a:spcBef>
              <a:buFont typeface="Arial" panose="020B0604020202020204" pitchFamily="34" charset="0"/>
              <a:buNone/>
            </a:pPr>
            <a:r>
              <a:rPr lang="en-US"/>
              <a:t>Presentation Title | Author | Date</a:t>
            </a:r>
          </a:p>
        </p:txBody>
      </p:sp>
      <p:sp>
        <p:nvSpPr>
          <p:cNvPr id="7" name="Slide Number Placeholder 6">
            <a:extLst>
              <a:ext uri="{FF2B5EF4-FFF2-40B4-BE49-F238E27FC236}">
                <a16:creationId xmlns:a16="http://schemas.microsoft.com/office/drawing/2014/main" id="{345CA232-B8BA-79D6-4EE3-008D0C5899CE}"/>
              </a:ext>
            </a:extLst>
          </p:cNvPr>
          <p:cNvSpPr>
            <a:spLocks noGrp="1"/>
          </p:cNvSpPr>
          <p:nvPr>
            <p:ph type="sldNum" sz="quarter" idx="37"/>
          </p:nvPr>
        </p:nvSpPr>
        <p:spPr/>
        <p:txBody>
          <a:bodyPr/>
          <a:lstStyle/>
          <a:p>
            <a:pPr algn="r"/>
            <a:fld id="{5D9A5160-6218-4E5A-B9E6-B93E3DAE377C}" type="slidenum">
              <a:rPr lang="en-US" smtClean="0"/>
              <a:pPr algn="r"/>
              <a:t>24</a:t>
            </a:fld>
            <a:endParaRPr lang="en-US"/>
          </a:p>
        </p:txBody>
      </p:sp>
    </p:spTree>
    <p:extLst>
      <p:ext uri="{BB962C8B-B14F-4D97-AF65-F5344CB8AC3E}">
        <p14:creationId xmlns:p14="http://schemas.microsoft.com/office/powerpoint/2010/main" val="2406592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A91C-0D1E-F87B-5567-AE60C9386D8E}"/>
              </a:ext>
            </a:extLst>
          </p:cNvPr>
          <p:cNvSpPr>
            <a:spLocks noGrp="1"/>
          </p:cNvSpPr>
          <p:nvPr>
            <p:ph type="title"/>
          </p:nvPr>
        </p:nvSpPr>
        <p:spPr/>
        <p:txBody>
          <a:bodyPr/>
          <a:lstStyle/>
          <a:p>
            <a:r>
              <a:rPr lang="en-US" dirty="0"/>
              <a:t>Admin Dashboard(Status Bar)</a:t>
            </a:r>
            <a:endParaRPr lang="en-IN" dirty="0"/>
          </a:p>
        </p:txBody>
      </p:sp>
      <p:sp>
        <p:nvSpPr>
          <p:cNvPr id="3" name="Text Placeholder 2">
            <a:extLst>
              <a:ext uri="{FF2B5EF4-FFF2-40B4-BE49-F238E27FC236}">
                <a16:creationId xmlns:a16="http://schemas.microsoft.com/office/drawing/2014/main" id="{6A9D2B07-4173-C008-99B4-B1771D5378E9}"/>
              </a:ext>
            </a:extLst>
          </p:cNvPr>
          <p:cNvSpPr>
            <a:spLocks noGrp="1"/>
          </p:cNvSpPr>
          <p:nvPr>
            <p:ph type="body" sz="quarter" idx="27"/>
          </p:nvPr>
        </p:nvSpPr>
        <p:spPr/>
        <p:txBody>
          <a:bodyPr/>
          <a:lstStyle/>
          <a:p>
            <a:endParaRPr lang="en-IN"/>
          </a:p>
        </p:txBody>
      </p:sp>
      <p:sp>
        <p:nvSpPr>
          <p:cNvPr id="4" name="Text Placeholder 3">
            <a:extLst>
              <a:ext uri="{FF2B5EF4-FFF2-40B4-BE49-F238E27FC236}">
                <a16:creationId xmlns:a16="http://schemas.microsoft.com/office/drawing/2014/main" id="{6B0D1A15-B77A-E973-1059-6AE5DBB0D44E}"/>
              </a:ext>
            </a:extLst>
          </p:cNvPr>
          <p:cNvSpPr>
            <a:spLocks noGrp="1"/>
          </p:cNvSpPr>
          <p:nvPr>
            <p:ph type="body" sz="quarter" idx="29"/>
          </p:nvPr>
        </p:nvSpPr>
        <p:spPr/>
        <p:txBody>
          <a:bodyPr/>
          <a:lstStyle/>
          <a:p>
            <a:endParaRPr lang="en-IN" dirty="0"/>
          </a:p>
        </p:txBody>
      </p:sp>
      <p:pic>
        <p:nvPicPr>
          <p:cNvPr id="11" name="Content Placeholder 10">
            <a:extLst>
              <a:ext uri="{FF2B5EF4-FFF2-40B4-BE49-F238E27FC236}">
                <a16:creationId xmlns:a16="http://schemas.microsoft.com/office/drawing/2014/main" id="{612B779C-09B5-A345-E585-378AC485B1B7}"/>
              </a:ext>
            </a:extLst>
          </p:cNvPr>
          <p:cNvPicPr>
            <a:picLocks noGrp="1" noChangeAspect="1"/>
          </p:cNvPicPr>
          <p:nvPr>
            <p:ph sz="quarter" idx="33"/>
          </p:nvPr>
        </p:nvPicPr>
        <p:blipFill>
          <a:blip r:embed="rId2"/>
          <a:stretch>
            <a:fillRect/>
          </a:stretch>
        </p:blipFill>
        <p:spPr>
          <a:xfrm>
            <a:off x="550862" y="1622438"/>
            <a:ext cx="7571859" cy="2218805"/>
          </a:xfrm>
          <a:prstGeom prst="rect">
            <a:avLst/>
          </a:prstGeom>
        </p:spPr>
      </p:pic>
      <p:sp>
        <p:nvSpPr>
          <p:cNvPr id="7" name="Date Placeholder 6">
            <a:extLst>
              <a:ext uri="{FF2B5EF4-FFF2-40B4-BE49-F238E27FC236}">
                <a16:creationId xmlns:a16="http://schemas.microsoft.com/office/drawing/2014/main" id="{AEB5BE37-310F-E9BA-DEE3-F9CE20B4946D}"/>
              </a:ext>
            </a:extLst>
          </p:cNvPr>
          <p:cNvSpPr>
            <a:spLocks noGrp="1"/>
          </p:cNvSpPr>
          <p:nvPr>
            <p:ph type="dt" sz="half" idx="3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8" name="Footer Placeholder 7">
            <a:extLst>
              <a:ext uri="{FF2B5EF4-FFF2-40B4-BE49-F238E27FC236}">
                <a16:creationId xmlns:a16="http://schemas.microsoft.com/office/drawing/2014/main" id="{8EF43553-66C1-DAD3-98F5-37986F70FFE3}"/>
              </a:ext>
            </a:extLst>
          </p:cNvPr>
          <p:cNvSpPr>
            <a:spLocks noGrp="1"/>
          </p:cNvSpPr>
          <p:nvPr>
            <p:ph type="ftr" sz="quarter" idx="36"/>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C662BF9F-453C-63B7-6FED-1A1A58D367D9}"/>
              </a:ext>
            </a:extLst>
          </p:cNvPr>
          <p:cNvSpPr>
            <a:spLocks noGrp="1"/>
          </p:cNvSpPr>
          <p:nvPr>
            <p:ph type="sldNum" sz="quarter" idx="37"/>
          </p:nvPr>
        </p:nvSpPr>
        <p:spPr/>
        <p:txBody>
          <a:bodyPr/>
          <a:lstStyle/>
          <a:p>
            <a:pPr algn="r"/>
            <a:fld id="{5D9A5160-6218-4E5A-B9E6-B93E3DAE377C}" type="slidenum">
              <a:rPr lang="en-US" smtClean="0"/>
              <a:pPr algn="r"/>
              <a:t>25</a:t>
            </a:fld>
            <a:endParaRPr lang="en-US"/>
          </a:p>
        </p:txBody>
      </p:sp>
      <p:pic>
        <p:nvPicPr>
          <p:cNvPr id="13" name="Picture 12">
            <a:extLst>
              <a:ext uri="{FF2B5EF4-FFF2-40B4-BE49-F238E27FC236}">
                <a16:creationId xmlns:a16="http://schemas.microsoft.com/office/drawing/2014/main" id="{2333E788-5892-8B19-5162-E1C96B2E58ED}"/>
              </a:ext>
            </a:extLst>
          </p:cNvPr>
          <p:cNvPicPr>
            <a:picLocks noChangeAspect="1"/>
          </p:cNvPicPr>
          <p:nvPr/>
        </p:nvPicPr>
        <p:blipFill>
          <a:blip r:embed="rId3"/>
          <a:stretch>
            <a:fillRect/>
          </a:stretch>
        </p:blipFill>
        <p:spPr>
          <a:xfrm>
            <a:off x="2500419" y="3966358"/>
            <a:ext cx="9140195" cy="2434073"/>
          </a:xfrm>
          <a:prstGeom prst="rect">
            <a:avLst/>
          </a:prstGeom>
        </p:spPr>
      </p:pic>
    </p:spTree>
    <p:extLst>
      <p:ext uri="{BB962C8B-B14F-4D97-AF65-F5344CB8AC3E}">
        <p14:creationId xmlns:p14="http://schemas.microsoft.com/office/powerpoint/2010/main" val="1815659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E80F8-3465-B176-22D9-D635FA6D1AD1}"/>
              </a:ext>
            </a:extLst>
          </p:cNvPr>
          <p:cNvSpPr>
            <a:spLocks noGrp="1"/>
          </p:cNvSpPr>
          <p:nvPr>
            <p:ph type="title"/>
          </p:nvPr>
        </p:nvSpPr>
        <p:spPr/>
        <p:txBody>
          <a:bodyPr/>
          <a:lstStyle/>
          <a:p>
            <a:r>
              <a:rPr lang="en-US" dirty="0"/>
              <a:t>Registered User, Applications &amp; Customer Messages:</a:t>
            </a:r>
            <a:endParaRPr lang="en-IN" dirty="0"/>
          </a:p>
        </p:txBody>
      </p:sp>
      <p:sp>
        <p:nvSpPr>
          <p:cNvPr id="3" name="Text Placeholder 2">
            <a:extLst>
              <a:ext uri="{FF2B5EF4-FFF2-40B4-BE49-F238E27FC236}">
                <a16:creationId xmlns:a16="http://schemas.microsoft.com/office/drawing/2014/main" id="{F81993B7-40FC-1E37-F7F9-28AA9B8A26C3}"/>
              </a:ext>
            </a:extLst>
          </p:cNvPr>
          <p:cNvSpPr>
            <a:spLocks noGrp="1"/>
          </p:cNvSpPr>
          <p:nvPr>
            <p:ph type="body" sz="quarter" idx="27"/>
          </p:nvPr>
        </p:nvSpPr>
        <p:spPr/>
        <p:txBody>
          <a:bodyPr/>
          <a:lstStyle/>
          <a:p>
            <a:endParaRPr lang="en-IN"/>
          </a:p>
        </p:txBody>
      </p:sp>
      <p:pic>
        <p:nvPicPr>
          <p:cNvPr id="11" name="Content Placeholder 10">
            <a:extLst>
              <a:ext uri="{FF2B5EF4-FFF2-40B4-BE49-F238E27FC236}">
                <a16:creationId xmlns:a16="http://schemas.microsoft.com/office/drawing/2014/main" id="{37E459FD-C75D-10F0-8018-AE283FD7E506}"/>
              </a:ext>
            </a:extLst>
          </p:cNvPr>
          <p:cNvPicPr>
            <a:picLocks noGrp="1" noChangeAspect="1"/>
          </p:cNvPicPr>
          <p:nvPr>
            <p:ph sz="quarter" idx="33"/>
          </p:nvPr>
        </p:nvPicPr>
        <p:blipFill>
          <a:blip r:embed="rId2"/>
          <a:stretch>
            <a:fillRect/>
          </a:stretch>
        </p:blipFill>
        <p:spPr>
          <a:xfrm>
            <a:off x="3752282" y="3112161"/>
            <a:ext cx="7888332" cy="1875402"/>
          </a:xfrm>
          <a:prstGeom prst="rect">
            <a:avLst/>
          </a:prstGeom>
        </p:spPr>
      </p:pic>
      <p:sp>
        <p:nvSpPr>
          <p:cNvPr id="7" name="Date Placeholder 6">
            <a:extLst>
              <a:ext uri="{FF2B5EF4-FFF2-40B4-BE49-F238E27FC236}">
                <a16:creationId xmlns:a16="http://schemas.microsoft.com/office/drawing/2014/main" id="{4A494969-031A-056F-0830-283AFFDBEA7F}"/>
              </a:ext>
            </a:extLst>
          </p:cNvPr>
          <p:cNvSpPr>
            <a:spLocks noGrp="1"/>
          </p:cNvSpPr>
          <p:nvPr>
            <p:ph type="dt" sz="half" idx="3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8" name="Footer Placeholder 7">
            <a:extLst>
              <a:ext uri="{FF2B5EF4-FFF2-40B4-BE49-F238E27FC236}">
                <a16:creationId xmlns:a16="http://schemas.microsoft.com/office/drawing/2014/main" id="{23D0CA2A-D2CC-C9CB-A33A-1AC04AA71AD7}"/>
              </a:ext>
            </a:extLst>
          </p:cNvPr>
          <p:cNvSpPr>
            <a:spLocks noGrp="1"/>
          </p:cNvSpPr>
          <p:nvPr>
            <p:ph type="ftr" sz="quarter" idx="36"/>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36C36B0A-53EF-8E54-8665-04CBC0080252}"/>
              </a:ext>
            </a:extLst>
          </p:cNvPr>
          <p:cNvSpPr>
            <a:spLocks noGrp="1"/>
          </p:cNvSpPr>
          <p:nvPr>
            <p:ph type="sldNum" sz="quarter" idx="37"/>
          </p:nvPr>
        </p:nvSpPr>
        <p:spPr/>
        <p:txBody>
          <a:bodyPr/>
          <a:lstStyle/>
          <a:p>
            <a:pPr algn="r"/>
            <a:fld id="{5D9A5160-6218-4E5A-B9E6-B93E3DAE377C}" type="slidenum">
              <a:rPr lang="en-US" smtClean="0"/>
              <a:pPr algn="r"/>
              <a:t>26</a:t>
            </a:fld>
            <a:endParaRPr lang="en-US"/>
          </a:p>
        </p:txBody>
      </p:sp>
      <p:pic>
        <p:nvPicPr>
          <p:cNvPr id="13" name="Picture 12">
            <a:extLst>
              <a:ext uri="{FF2B5EF4-FFF2-40B4-BE49-F238E27FC236}">
                <a16:creationId xmlns:a16="http://schemas.microsoft.com/office/drawing/2014/main" id="{A42E9CF7-10AD-77A6-F46F-CB80B5A3E65B}"/>
              </a:ext>
            </a:extLst>
          </p:cNvPr>
          <p:cNvPicPr>
            <a:picLocks noChangeAspect="1"/>
          </p:cNvPicPr>
          <p:nvPr/>
        </p:nvPicPr>
        <p:blipFill>
          <a:blip r:embed="rId3"/>
          <a:stretch>
            <a:fillRect/>
          </a:stretch>
        </p:blipFill>
        <p:spPr>
          <a:xfrm>
            <a:off x="550863" y="1089037"/>
            <a:ext cx="8787588" cy="1875402"/>
          </a:xfrm>
          <a:prstGeom prst="rect">
            <a:avLst/>
          </a:prstGeom>
        </p:spPr>
      </p:pic>
      <p:pic>
        <p:nvPicPr>
          <p:cNvPr id="15" name="Picture 14">
            <a:extLst>
              <a:ext uri="{FF2B5EF4-FFF2-40B4-BE49-F238E27FC236}">
                <a16:creationId xmlns:a16="http://schemas.microsoft.com/office/drawing/2014/main" id="{14C20EE0-222D-5B31-96FF-9E260BE7747B}"/>
              </a:ext>
            </a:extLst>
          </p:cNvPr>
          <p:cNvPicPr>
            <a:picLocks noChangeAspect="1"/>
          </p:cNvPicPr>
          <p:nvPr/>
        </p:nvPicPr>
        <p:blipFill>
          <a:blip r:embed="rId4"/>
          <a:stretch>
            <a:fillRect/>
          </a:stretch>
        </p:blipFill>
        <p:spPr>
          <a:xfrm>
            <a:off x="550863" y="5135285"/>
            <a:ext cx="8787588" cy="1479671"/>
          </a:xfrm>
          <a:prstGeom prst="rect">
            <a:avLst/>
          </a:prstGeom>
        </p:spPr>
      </p:pic>
    </p:spTree>
    <p:extLst>
      <p:ext uri="{BB962C8B-B14F-4D97-AF65-F5344CB8AC3E}">
        <p14:creationId xmlns:p14="http://schemas.microsoft.com/office/powerpoint/2010/main" val="1431576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22852-C689-D06E-11DF-16E3B20941A2}"/>
              </a:ext>
            </a:extLst>
          </p:cNvPr>
          <p:cNvSpPr>
            <a:spLocks noGrp="1"/>
          </p:cNvSpPr>
          <p:nvPr>
            <p:ph type="title"/>
          </p:nvPr>
        </p:nvSpPr>
        <p:spPr/>
        <p:txBody>
          <a:bodyPr/>
          <a:lstStyle/>
          <a:p>
            <a:r>
              <a:rPr lang="en-US" dirty="0"/>
              <a:t>User Application Details(In Admin Portal):</a:t>
            </a:r>
            <a:endParaRPr lang="en-IN" dirty="0"/>
          </a:p>
        </p:txBody>
      </p:sp>
      <p:sp>
        <p:nvSpPr>
          <p:cNvPr id="3" name="Text Placeholder 2">
            <a:extLst>
              <a:ext uri="{FF2B5EF4-FFF2-40B4-BE49-F238E27FC236}">
                <a16:creationId xmlns:a16="http://schemas.microsoft.com/office/drawing/2014/main" id="{1235F871-E249-07B6-291C-1EEF58ACD5ED}"/>
              </a:ext>
            </a:extLst>
          </p:cNvPr>
          <p:cNvSpPr>
            <a:spLocks noGrp="1"/>
          </p:cNvSpPr>
          <p:nvPr>
            <p:ph type="body" sz="quarter" idx="27"/>
          </p:nvPr>
        </p:nvSpPr>
        <p:spPr/>
        <p:txBody>
          <a:bodyPr/>
          <a:lstStyle/>
          <a:p>
            <a:r>
              <a:rPr lang="en-US" dirty="0"/>
              <a:t>Verify Application:</a:t>
            </a:r>
            <a:endParaRPr lang="en-IN" dirty="0"/>
          </a:p>
        </p:txBody>
      </p:sp>
      <p:sp>
        <p:nvSpPr>
          <p:cNvPr id="4" name="Text Placeholder 3">
            <a:extLst>
              <a:ext uri="{FF2B5EF4-FFF2-40B4-BE49-F238E27FC236}">
                <a16:creationId xmlns:a16="http://schemas.microsoft.com/office/drawing/2014/main" id="{61042B42-CAD5-02C6-9C50-98782D03FA59}"/>
              </a:ext>
            </a:extLst>
          </p:cNvPr>
          <p:cNvSpPr>
            <a:spLocks noGrp="1"/>
          </p:cNvSpPr>
          <p:nvPr>
            <p:ph type="body" sz="quarter" idx="29"/>
          </p:nvPr>
        </p:nvSpPr>
        <p:spPr>
          <a:xfrm>
            <a:off x="6090793" y="3960737"/>
            <a:ext cx="5108315" cy="307777"/>
          </a:xfrm>
        </p:spPr>
        <p:txBody>
          <a:bodyPr/>
          <a:lstStyle/>
          <a:p>
            <a:r>
              <a:rPr lang="en-US" dirty="0"/>
              <a:t>Update Application Status:</a:t>
            </a:r>
            <a:endParaRPr lang="en-IN" dirty="0"/>
          </a:p>
        </p:txBody>
      </p:sp>
      <p:pic>
        <p:nvPicPr>
          <p:cNvPr id="11" name="Content Placeholder 10">
            <a:extLst>
              <a:ext uri="{FF2B5EF4-FFF2-40B4-BE49-F238E27FC236}">
                <a16:creationId xmlns:a16="http://schemas.microsoft.com/office/drawing/2014/main" id="{8D08C0E4-C8FA-4908-09F3-80986ADF958C}"/>
              </a:ext>
            </a:extLst>
          </p:cNvPr>
          <p:cNvPicPr>
            <a:picLocks noGrp="1" noChangeAspect="1"/>
          </p:cNvPicPr>
          <p:nvPr>
            <p:ph sz="quarter" idx="33"/>
          </p:nvPr>
        </p:nvPicPr>
        <p:blipFill>
          <a:blip r:embed="rId2"/>
          <a:stretch>
            <a:fillRect/>
          </a:stretch>
        </p:blipFill>
        <p:spPr>
          <a:xfrm>
            <a:off x="550604" y="2008132"/>
            <a:ext cx="5173394" cy="4095785"/>
          </a:xfrm>
          <a:prstGeom prst="rect">
            <a:avLst/>
          </a:prstGeom>
        </p:spPr>
      </p:pic>
      <p:pic>
        <p:nvPicPr>
          <p:cNvPr id="13" name="Content Placeholder 12">
            <a:extLst>
              <a:ext uri="{FF2B5EF4-FFF2-40B4-BE49-F238E27FC236}">
                <a16:creationId xmlns:a16="http://schemas.microsoft.com/office/drawing/2014/main" id="{02DDC347-9295-3D35-0E45-A2A58DFD0E41}"/>
              </a:ext>
            </a:extLst>
          </p:cNvPr>
          <p:cNvPicPr>
            <a:picLocks noGrp="1" noChangeAspect="1"/>
          </p:cNvPicPr>
          <p:nvPr>
            <p:ph sz="quarter" idx="34"/>
          </p:nvPr>
        </p:nvPicPr>
        <p:blipFill>
          <a:blip r:embed="rId3"/>
          <a:stretch>
            <a:fillRect/>
          </a:stretch>
        </p:blipFill>
        <p:spPr>
          <a:xfrm>
            <a:off x="6090793" y="2005264"/>
            <a:ext cx="5484149" cy="1732898"/>
          </a:xfrm>
          <a:prstGeom prst="rect">
            <a:avLst/>
          </a:prstGeom>
        </p:spPr>
      </p:pic>
      <p:sp>
        <p:nvSpPr>
          <p:cNvPr id="7" name="Date Placeholder 6">
            <a:extLst>
              <a:ext uri="{FF2B5EF4-FFF2-40B4-BE49-F238E27FC236}">
                <a16:creationId xmlns:a16="http://schemas.microsoft.com/office/drawing/2014/main" id="{1EC0A43A-EA3C-BD8E-B955-8AA1B2729166}"/>
              </a:ext>
            </a:extLst>
          </p:cNvPr>
          <p:cNvSpPr>
            <a:spLocks noGrp="1"/>
          </p:cNvSpPr>
          <p:nvPr>
            <p:ph type="dt" sz="half" idx="3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8" name="Footer Placeholder 7">
            <a:extLst>
              <a:ext uri="{FF2B5EF4-FFF2-40B4-BE49-F238E27FC236}">
                <a16:creationId xmlns:a16="http://schemas.microsoft.com/office/drawing/2014/main" id="{61FE0157-9062-1801-4064-990816564FB9}"/>
              </a:ext>
            </a:extLst>
          </p:cNvPr>
          <p:cNvSpPr>
            <a:spLocks noGrp="1"/>
          </p:cNvSpPr>
          <p:nvPr>
            <p:ph type="ftr" sz="quarter" idx="36"/>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F4F032F1-FDA4-DC39-8B36-01CD9228C36A}"/>
              </a:ext>
            </a:extLst>
          </p:cNvPr>
          <p:cNvSpPr>
            <a:spLocks noGrp="1"/>
          </p:cNvSpPr>
          <p:nvPr>
            <p:ph type="sldNum" sz="quarter" idx="37"/>
          </p:nvPr>
        </p:nvSpPr>
        <p:spPr/>
        <p:txBody>
          <a:bodyPr/>
          <a:lstStyle/>
          <a:p>
            <a:pPr algn="r"/>
            <a:fld id="{5D9A5160-6218-4E5A-B9E6-B93E3DAE377C}" type="slidenum">
              <a:rPr lang="en-US" smtClean="0"/>
              <a:pPr algn="r"/>
              <a:t>27</a:t>
            </a:fld>
            <a:endParaRPr lang="en-US"/>
          </a:p>
        </p:txBody>
      </p:sp>
      <p:pic>
        <p:nvPicPr>
          <p:cNvPr id="15" name="Picture 14">
            <a:extLst>
              <a:ext uri="{FF2B5EF4-FFF2-40B4-BE49-F238E27FC236}">
                <a16:creationId xmlns:a16="http://schemas.microsoft.com/office/drawing/2014/main" id="{2BFEEEDE-DFE5-2C3C-9E2C-B0172108AECB}"/>
              </a:ext>
            </a:extLst>
          </p:cNvPr>
          <p:cNvPicPr>
            <a:picLocks noChangeAspect="1"/>
          </p:cNvPicPr>
          <p:nvPr/>
        </p:nvPicPr>
        <p:blipFill>
          <a:blip r:embed="rId4"/>
          <a:stretch>
            <a:fillRect/>
          </a:stretch>
        </p:blipFill>
        <p:spPr>
          <a:xfrm>
            <a:off x="6090793" y="4320451"/>
            <a:ext cx="5470588" cy="1972207"/>
          </a:xfrm>
          <a:prstGeom prst="rect">
            <a:avLst/>
          </a:prstGeom>
        </p:spPr>
      </p:pic>
      <p:sp>
        <p:nvSpPr>
          <p:cNvPr id="16" name="TextBox 15">
            <a:extLst>
              <a:ext uri="{FF2B5EF4-FFF2-40B4-BE49-F238E27FC236}">
                <a16:creationId xmlns:a16="http://schemas.microsoft.com/office/drawing/2014/main" id="{6DFC3ABA-BD04-F354-0099-8492F7959BAF}"/>
              </a:ext>
            </a:extLst>
          </p:cNvPr>
          <p:cNvSpPr txBox="1"/>
          <p:nvPr/>
        </p:nvSpPr>
        <p:spPr>
          <a:xfrm>
            <a:off x="6078047" y="1551445"/>
            <a:ext cx="5121061" cy="402291"/>
          </a:xfrm>
          <a:prstGeom prst="rect">
            <a:avLst/>
          </a:prstGeom>
          <a:noFill/>
        </p:spPr>
        <p:txBody>
          <a:bodyPr vert="horz" wrap="square" lIns="90000" tIns="46800" rIns="90000" bIns="46800" rtlCol="0" anchor="ctr">
            <a:spAutoFit/>
          </a:bodyPr>
          <a:lstStyle/>
          <a:p>
            <a:pPr algn="l">
              <a:spcBef>
                <a:spcPct val="0"/>
              </a:spcBef>
            </a:pPr>
            <a:r>
              <a:rPr lang="en-US" sz="2000" dirty="0">
                <a:solidFill>
                  <a:schemeClr val="accent1"/>
                </a:solidFill>
                <a:latin typeface="+mj-lt"/>
              </a:rPr>
              <a:t>Verify</a:t>
            </a:r>
            <a:r>
              <a:rPr lang="en-US" sz="1400" dirty="0"/>
              <a:t> </a:t>
            </a:r>
            <a:r>
              <a:rPr lang="en-US" sz="2000" dirty="0">
                <a:solidFill>
                  <a:schemeClr val="accent1"/>
                </a:solidFill>
                <a:latin typeface="+mj-lt"/>
              </a:rPr>
              <a:t>the</a:t>
            </a:r>
            <a:r>
              <a:rPr lang="en-US" sz="1400" dirty="0"/>
              <a:t> </a:t>
            </a:r>
            <a:r>
              <a:rPr lang="en-US" sz="2000" dirty="0">
                <a:solidFill>
                  <a:schemeClr val="accent1"/>
                </a:solidFill>
                <a:latin typeface="+mj-lt"/>
              </a:rPr>
              <a:t>documents:</a:t>
            </a:r>
            <a:endParaRPr lang="en-IN" sz="1400" dirty="0" err="1"/>
          </a:p>
        </p:txBody>
      </p:sp>
    </p:spTree>
    <p:extLst>
      <p:ext uri="{BB962C8B-B14F-4D97-AF65-F5344CB8AC3E}">
        <p14:creationId xmlns:p14="http://schemas.microsoft.com/office/powerpoint/2010/main" val="3676463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ABF48-B06E-DAA1-BF32-6D170523CA79}"/>
              </a:ext>
            </a:extLst>
          </p:cNvPr>
          <p:cNvSpPr>
            <a:spLocks noGrp="1"/>
          </p:cNvSpPr>
          <p:nvPr>
            <p:ph type="title"/>
          </p:nvPr>
        </p:nvSpPr>
        <p:spPr/>
        <p:txBody>
          <a:bodyPr/>
          <a:lstStyle/>
          <a:p>
            <a:r>
              <a:rPr lang="en-US" dirty="0"/>
              <a:t>Admin Log Out</a:t>
            </a:r>
            <a:endParaRPr lang="en-IN" dirty="0"/>
          </a:p>
        </p:txBody>
      </p:sp>
      <p:sp>
        <p:nvSpPr>
          <p:cNvPr id="3" name="Text Placeholder 2">
            <a:extLst>
              <a:ext uri="{FF2B5EF4-FFF2-40B4-BE49-F238E27FC236}">
                <a16:creationId xmlns:a16="http://schemas.microsoft.com/office/drawing/2014/main" id="{20E48995-87A0-9F50-A319-C948574C51C5}"/>
              </a:ext>
            </a:extLst>
          </p:cNvPr>
          <p:cNvSpPr>
            <a:spLocks noGrp="1"/>
          </p:cNvSpPr>
          <p:nvPr>
            <p:ph type="body" sz="quarter" idx="27"/>
          </p:nvPr>
        </p:nvSpPr>
        <p:spPr>
          <a:xfrm>
            <a:off x="550863" y="1950378"/>
            <a:ext cx="5108315" cy="307777"/>
          </a:xfrm>
        </p:spPr>
        <p:txBody>
          <a:bodyPr/>
          <a:lstStyle/>
          <a:p>
            <a:r>
              <a:rPr lang="en-US" dirty="0"/>
              <a:t>Details of Users in Admin Portal(CSV File):</a:t>
            </a:r>
            <a:endParaRPr lang="en-IN" dirty="0"/>
          </a:p>
        </p:txBody>
      </p:sp>
      <p:sp>
        <p:nvSpPr>
          <p:cNvPr id="4" name="Text Placeholder 3">
            <a:extLst>
              <a:ext uri="{FF2B5EF4-FFF2-40B4-BE49-F238E27FC236}">
                <a16:creationId xmlns:a16="http://schemas.microsoft.com/office/drawing/2014/main" id="{6034FB2C-8FF0-E960-287C-F23978669A5B}"/>
              </a:ext>
            </a:extLst>
          </p:cNvPr>
          <p:cNvSpPr>
            <a:spLocks noGrp="1"/>
          </p:cNvSpPr>
          <p:nvPr>
            <p:ph type="body" sz="quarter" idx="29"/>
          </p:nvPr>
        </p:nvSpPr>
        <p:spPr>
          <a:xfrm>
            <a:off x="6171805" y="1936622"/>
            <a:ext cx="5108315" cy="307777"/>
          </a:xfrm>
        </p:spPr>
        <p:txBody>
          <a:bodyPr/>
          <a:lstStyle/>
          <a:p>
            <a:r>
              <a:rPr lang="en-US" dirty="0"/>
              <a:t>Successful Log Out:</a:t>
            </a:r>
            <a:endParaRPr lang="en-IN" dirty="0"/>
          </a:p>
        </p:txBody>
      </p:sp>
      <p:pic>
        <p:nvPicPr>
          <p:cNvPr id="11" name="Content Placeholder 10">
            <a:extLst>
              <a:ext uri="{FF2B5EF4-FFF2-40B4-BE49-F238E27FC236}">
                <a16:creationId xmlns:a16="http://schemas.microsoft.com/office/drawing/2014/main" id="{AD186399-A63F-1D0B-FD97-55D360EAFCEE}"/>
              </a:ext>
            </a:extLst>
          </p:cNvPr>
          <p:cNvPicPr>
            <a:picLocks noGrp="1" noChangeAspect="1"/>
          </p:cNvPicPr>
          <p:nvPr>
            <p:ph sz="quarter" idx="33"/>
          </p:nvPr>
        </p:nvPicPr>
        <p:blipFill>
          <a:blip r:embed="rId2"/>
          <a:stretch>
            <a:fillRect/>
          </a:stretch>
        </p:blipFill>
        <p:spPr>
          <a:xfrm>
            <a:off x="6171805" y="2463801"/>
            <a:ext cx="5027563" cy="3844925"/>
          </a:xfrm>
          <a:prstGeom prst="rect">
            <a:avLst/>
          </a:prstGeom>
        </p:spPr>
      </p:pic>
      <p:sp>
        <p:nvSpPr>
          <p:cNvPr id="7" name="Date Placeholder 6">
            <a:extLst>
              <a:ext uri="{FF2B5EF4-FFF2-40B4-BE49-F238E27FC236}">
                <a16:creationId xmlns:a16="http://schemas.microsoft.com/office/drawing/2014/main" id="{A43015CC-71DD-7C65-E3EB-AB13B5AC775B}"/>
              </a:ext>
            </a:extLst>
          </p:cNvPr>
          <p:cNvSpPr>
            <a:spLocks noGrp="1"/>
          </p:cNvSpPr>
          <p:nvPr>
            <p:ph type="dt" sz="half" idx="3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8" name="Footer Placeholder 7">
            <a:extLst>
              <a:ext uri="{FF2B5EF4-FFF2-40B4-BE49-F238E27FC236}">
                <a16:creationId xmlns:a16="http://schemas.microsoft.com/office/drawing/2014/main" id="{CD90333C-DDF5-1353-55E4-4F55CAE20BC7}"/>
              </a:ext>
            </a:extLst>
          </p:cNvPr>
          <p:cNvSpPr>
            <a:spLocks noGrp="1"/>
          </p:cNvSpPr>
          <p:nvPr>
            <p:ph type="ftr" sz="quarter" idx="36"/>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8C80D344-15DF-EC6C-9D84-21DBF1E636DE}"/>
              </a:ext>
            </a:extLst>
          </p:cNvPr>
          <p:cNvSpPr>
            <a:spLocks noGrp="1"/>
          </p:cNvSpPr>
          <p:nvPr>
            <p:ph type="sldNum" sz="quarter" idx="37"/>
          </p:nvPr>
        </p:nvSpPr>
        <p:spPr/>
        <p:txBody>
          <a:bodyPr/>
          <a:lstStyle/>
          <a:p>
            <a:pPr algn="r"/>
            <a:fld id="{5D9A5160-6218-4E5A-B9E6-B93E3DAE377C}" type="slidenum">
              <a:rPr lang="en-US" smtClean="0"/>
              <a:pPr algn="r"/>
              <a:t>28</a:t>
            </a:fld>
            <a:endParaRPr lang="en-US"/>
          </a:p>
        </p:txBody>
      </p:sp>
      <p:pic>
        <p:nvPicPr>
          <p:cNvPr id="13" name="Picture 12">
            <a:extLst>
              <a:ext uri="{FF2B5EF4-FFF2-40B4-BE49-F238E27FC236}">
                <a16:creationId xmlns:a16="http://schemas.microsoft.com/office/drawing/2014/main" id="{6531C4D3-52AF-41A7-50A2-6A876D9FFF7F}"/>
              </a:ext>
            </a:extLst>
          </p:cNvPr>
          <p:cNvPicPr>
            <a:picLocks noChangeAspect="1"/>
          </p:cNvPicPr>
          <p:nvPr/>
        </p:nvPicPr>
        <p:blipFill>
          <a:blip r:embed="rId3"/>
          <a:stretch>
            <a:fillRect/>
          </a:stretch>
        </p:blipFill>
        <p:spPr>
          <a:xfrm>
            <a:off x="550863" y="2477209"/>
            <a:ext cx="5493534" cy="1867161"/>
          </a:xfrm>
          <a:prstGeom prst="rect">
            <a:avLst/>
          </a:prstGeom>
        </p:spPr>
      </p:pic>
    </p:spTree>
    <p:extLst>
      <p:ext uri="{BB962C8B-B14F-4D97-AF65-F5344CB8AC3E}">
        <p14:creationId xmlns:p14="http://schemas.microsoft.com/office/powerpoint/2010/main" val="1748402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3F796-A9AE-C4B9-CFF1-B8D9316DCFBE}"/>
            </a:ext>
          </a:extLst>
        </p:cNvPr>
        <p:cNvGrpSpPr/>
        <p:nvPr/>
      </p:nvGrpSpPr>
      <p:grpSpPr>
        <a:xfrm>
          <a:off x="0" y="0"/>
          <a:ext cx="0" cy="0"/>
          <a:chOff x="0" y="0"/>
          <a:chExt cx="0" cy="0"/>
        </a:xfrm>
      </p:grpSpPr>
      <p:grpSp>
        <p:nvGrpSpPr>
          <p:cNvPr id="11" name="Group 2" descr="Capgemini logo">
            <a:extLst>
              <a:ext uri="{FF2B5EF4-FFF2-40B4-BE49-F238E27FC236}">
                <a16:creationId xmlns:a16="http://schemas.microsoft.com/office/drawing/2014/main" id="{BCE75D10-3E40-D1CD-F3AE-3E171448B9D8}"/>
              </a:ext>
              <a:ext uri="{C183D7F6-B498-43B3-948B-1728B52AA6E4}">
                <adec:decorative xmlns:adec="http://schemas.microsoft.com/office/drawing/2017/decorative" val="0"/>
              </a:ext>
            </a:extLst>
          </p:cNvPr>
          <p:cNvGrpSpPr>
            <a:grpSpLocks noChangeAspect="1"/>
          </p:cNvGrpSpPr>
          <p:nvPr/>
        </p:nvGrpSpPr>
        <p:grpSpPr>
          <a:xfrm>
            <a:off x="3734010" y="279660"/>
            <a:ext cx="4723979" cy="1062062"/>
            <a:chOff x="5094083" y="5360390"/>
            <a:chExt cx="3039349" cy="683316"/>
          </a:xfrm>
          <a:solidFill>
            <a:schemeClr val="tx2"/>
          </a:solidFill>
        </p:grpSpPr>
        <p:sp>
          <p:nvSpPr>
            <p:cNvPr id="12" name="Freeform: Shape 4">
              <a:extLst>
                <a:ext uri="{FF2B5EF4-FFF2-40B4-BE49-F238E27FC236}">
                  <a16:creationId xmlns:a16="http://schemas.microsoft.com/office/drawing/2014/main" id="{421F7826-32AD-C312-F51E-B1B74F18540F}"/>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grp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mn-ea"/>
                <a:cs typeface="+mn-cs"/>
              </a:endParaRPr>
            </a:p>
          </p:txBody>
        </p:sp>
        <p:sp>
          <p:nvSpPr>
            <p:cNvPr id="14" name="Freeform: Shape 5">
              <a:extLst>
                <a:ext uri="{FF2B5EF4-FFF2-40B4-BE49-F238E27FC236}">
                  <a16:creationId xmlns:a16="http://schemas.microsoft.com/office/drawing/2014/main" id="{F4E16598-039C-CC77-0BB0-8F360A692B98}"/>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grp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mn-ea"/>
                <a:cs typeface="+mn-cs"/>
              </a:endParaRPr>
            </a:p>
          </p:txBody>
        </p:sp>
        <p:sp>
          <p:nvSpPr>
            <p:cNvPr id="16" name="Freeform: Shape 6">
              <a:extLst>
                <a:ext uri="{FF2B5EF4-FFF2-40B4-BE49-F238E27FC236}">
                  <a16:creationId xmlns:a16="http://schemas.microsoft.com/office/drawing/2014/main" id="{C50F22E2-B260-5634-8B96-14C47A6B983E}"/>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grp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mn-ea"/>
                <a:cs typeface="+mn-cs"/>
              </a:endParaRPr>
            </a:p>
          </p:txBody>
        </p:sp>
        <p:sp>
          <p:nvSpPr>
            <p:cNvPr id="19" name="Freeform: Shape 7">
              <a:extLst>
                <a:ext uri="{FF2B5EF4-FFF2-40B4-BE49-F238E27FC236}">
                  <a16:creationId xmlns:a16="http://schemas.microsoft.com/office/drawing/2014/main" id="{F10CC551-374A-2690-579E-2DC8C7AEBFEB}"/>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grp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mn-ea"/>
                <a:cs typeface="+mn-cs"/>
              </a:endParaRPr>
            </a:p>
          </p:txBody>
        </p:sp>
        <p:sp>
          <p:nvSpPr>
            <p:cNvPr id="24" name="Freeform: Shape 8">
              <a:extLst>
                <a:ext uri="{FF2B5EF4-FFF2-40B4-BE49-F238E27FC236}">
                  <a16:creationId xmlns:a16="http://schemas.microsoft.com/office/drawing/2014/main" id="{6579DAD6-2621-A891-562D-903AEAFB47C6}"/>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grpFill/>
            <a:ln w="9525" cap="flat">
              <a:noFill/>
              <a:prstDash val="solid"/>
              <a:miter/>
            </a:ln>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a typeface="+mn-ea"/>
                <a:cs typeface="+mn-cs"/>
              </a:endParaRPr>
            </a:p>
          </p:txBody>
        </p:sp>
      </p:grpSp>
      <p:sp>
        <p:nvSpPr>
          <p:cNvPr id="5" name="Title 7">
            <a:extLst>
              <a:ext uri="{FF2B5EF4-FFF2-40B4-BE49-F238E27FC236}">
                <a16:creationId xmlns:a16="http://schemas.microsoft.com/office/drawing/2014/main" id="{4907ECBB-8F49-4D92-7928-537D24693EE9}"/>
              </a:ext>
            </a:extLst>
          </p:cNvPr>
          <p:cNvSpPr txBox="1">
            <a:spLocks noGrp="1"/>
          </p:cNvSpPr>
          <p:nvPr>
            <p:ph type="title" idx="4294967295"/>
          </p:nvPr>
        </p:nvSpPr>
        <p:spPr>
          <a:xfrm>
            <a:off x="3404199" y="1438512"/>
            <a:ext cx="7559674" cy="49720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3200" b="0" i="0" u="none" strike="noStrike" kern="1200" cap="none" spc="0" normalizeH="0" baseline="0" noProof="0" dirty="0">
                <a:ln>
                  <a:noFill/>
                </a:ln>
                <a:solidFill>
                  <a:schemeClr val="tx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ea typeface="+mj-ea"/>
                <a:cs typeface="+mj-cs"/>
              </a:rPr>
              <a:t>Make</a:t>
            </a:r>
          </a:p>
        </p:txBody>
      </p:sp>
      <p:sp>
        <p:nvSpPr>
          <p:cNvPr id="7" name="Title 7">
            <a:extLst>
              <a:ext uri="{FF2B5EF4-FFF2-40B4-BE49-F238E27FC236}">
                <a16:creationId xmlns:a16="http://schemas.microsoft.com/office/drawing/2014/main" id="{01F4E77A-00BE-0092-9545-B6F9E8707B47}"/>
              </a:ext>
            </a:extLst>
          </p:cNvPr>
          <p:cNvSpPr txBox="1">
            <a:spLocks/>
          </p:cNvSpPr>
          <p:nvPr/>
        </p:nvSpPr>
        <p:spPr>
          <a:xfrm>
            <a:off x="5424059" y="2178102"/>
            <a:ext cx="2774126" cy="970557"/>
          </a:xfrm>
          <a:prstGeom prst="rect">
            <a:avLst/>
          </a:prstGeom>
          <a:noFill/>
        </p:spPr>
        <p:txBody>
          <a:bodyPr vert="horz" wrap="square" lIns="0" tIns="0" rIns="0" bIns="0" rtlCol="0" anchor="ctr" anchorCtr="0">
            <a:noAutofit/>
          </a:bodyPr>
          <a:lstStyle>
            <a:lvl1pPr marL="0" marR="0" indent="0" algn="l" defTabSz="914400" rtl="0" eaLnBrk="1" fontAlgn="auto" latinLnBrk="0" hangingPunct="1">
              <a:lnSpc>
                <a:spcPct val="90000"/>
              </a:lnSpc>
              <a:spcBef>
                <a:spcPct val="0"/>
              </a:spcBef>
              <a:spcAft>
                <a:spcPts val="0"/>
              </a:spcAft>
              <a:buClrTx/>
              <a:buSzTx/>
              <a:buFontTx/>
              <a:buNone/>
              <a:tabLst>
                <a:tab pos="1258888" algn="l"/>
              </a:tabLst>
              <a:defRPr kumimoji="0" lang="en-US" sz="5400" b="0" i="0" u="none" strike="noStrike" kern="1200" cap="none" spc="0" normalizeH="0" baseline="0" noProof="0">
                <a:ln>
                  <a:noFill/>
                </a:ln>
                <a:solidFill>
                  <a:schemeClr val="bg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tab pos="1258888" algn="l"/>
              </a:tabLst>
              <a:defRPr/>
            </a:pPr>
            <a:r>
              <a:rPr kumimoji="0" lang="en-US" sz="6000" b="0" i="0" u="none" strike="noStrike" kern="1200" cap="none" spc="0" normalizeH="0" baseline="0" noProof="0" dirty="0">
                <a:ln>
                  <a:noFill/>
                </a:ln>
                <a:solidFill>
                  <a:srgbClr val="FFFFFF"/>
                </a:solidFill>
                <a:effectLst/>
                <a:uLnTx/>
                <a:uFillTx/>
                <a:latin typeface="+mn-lt"/>
                <a:ea typeface="+mj-ea"/>
                <a:cs typeface="+mj-cs"/>
              </a:rPr>
              <a:t>it</a:t>
            </a:r>
          </a:p>
        </p:txBody>
      </p:sp>
      <p:sp>
        <p:nvSpPr>
          <p:cNvPr id="6" name="Title 7">
            <a:extLst>
              <a:ext uri="{FF2B5EF4-FFF2-40B4-BE49-F238E27FC236}">
                <a16:creationId xmlns:a16="http://schemas.microsoft.com/office/drawing/2014/main" id="{FCFAA103-BFDF-1080-856C-9AAA3E4B287A}"/>
              </a:ext>
            </a:extLst>
          </p:cNvPr>
          <p:cNvSpPr txBox="1">
            <a:spLocks/>
          </p:cNvSpPr>
          <p:nvPr/>
        </p:nvSpPr>
        <p:spPr>
          <a:xfrm>
            <a:off x="5791511" y="3291907"/>
            <a:ext cx="3744938" cy="1008063"/>
          </a:xfrm>
          <a:prstGeom prst="rect">
            <a:avLst/>
          </a:prstGeom>
          <a:noFill/>
        </p:spPr>
        <p:txBody>
          <a:bodyPr vert="horz" wrap="square" lIns="0" tIns="0" rIns="0" bIns="0" rtlCol="0" anchor="ctr" anchorCtr="0">
            <a:noAutofit/>
          </a:bodyPr>
          <a:lstStyle>
            <a:lvl1pPr marL="0" marR="0" indent="0" algn="l" defTabSz="914400" rtl="0" eaLnBrk="1" fontAlgn="auto" latinLnBrk="0" hangingPunct="1">
              <a:lnSpc>
                <a:spcPct val="90000"/>
              </a:lnSpc>
              <a:spcBef>
                <a:spcPct val="0"/>
              </a:spcBef>
              <a:spcAft>
                <a:spcPts val="0"/>
              </a:spcAft>
              <a:buClrTx/>
              <a:buSzTx/>
              <a:buFontTx/>
              <a:buNone/>
              <a:tabLst>
                <a:tab pos="1258888" algn="l"/>
              </a:tabLst>
              <a:defRPr kumimoji="0" lang="en-US" sz="5400" b="0" i="0" u="none" strike="noStrike" kern="1200" cap="none" spc="0" normalizeH="0" baseline="0" noProof="0">
                <a:ln>
                  <a:noFill/>
                </a:ln>
                <a:solidFill>
                  <a:schemeClr val="bg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tab pos="1258888" algn="l"/>
              </a:tabLst>
              <a:defRPr/>
            </a:pPr>
            <a:r>
              <a:rPr kumimoji="0" lang="en-US" sz="6000" b="0" i="0" u="none" strike="noStrike" kern="1200" cap="none" spc="0" normalizeH="0" baseline="0" noProof="0" dirty="0">
                <a:ln>
                  <a:noFill/>
                </a:ln>
                <a:solidFill>
                  <a:srgbClr val="FFFFFF"/>
                </a:solidFill>
                <a:effectLst/>
                <a:uLnTx/>
                <a:uFillTx/>
                <a:latin typeface="+mn-lt"/>
                <a:ea typeface="+mj-ea"/>
                <a:cs typeface="+mj-cs"/>
              </a:rPr>
              <a:t>real.</a:t>
            </a:r>
          </a:p>
        </p:txBody>
      </p:sp>
      <p:sp>
        <p:nvSpPr>
          <p:cNvPr id="18" name="Rectangle 17">
            <a:extLst>
              <a:ext uri="{FF2B5EF4-FFF2-40B4-BE49-F238E27FC236}">
                <a16:creationId xmlns:a16="http://schemas.microsoft.com/office/drawing/2014/main" id="{186F2239-DD5F-1A43-B058-C50D72B66877}"/>
              </a:ext>
              <a:ext uri="{C183D7F6-B498-43B3-948B-1728B52AA6E4}">
                <adec:decorative xmlns:adec="http://schemas.microsoft.com/office/drawing/2017/decorative" val="1"/>
              </a:ext>
            </a:extLst>
          </p:cNvPr>
          <p:cNvSpPr/>
          <p:nvPr/>
        </p:nvSpPr>
        <p:spPr>
          <a:xfrm>
            <a:off x="0" y="3555463"/>
            <a:ext cx="5407078" cy="243110"/>
          </a:xfrm>
          <a:prstGeom prst="rect">
            <a:avLst/>
          </a:prstGeom>
          <a:gradFill>
            <a:gsLst>
              <a:gs pos="99000">
                <a:srgbClr val="00D5D0"/>
              </a:gs>
              <a:gs pos="0">
                <a:srgbClr val="111937"/>
              </a:gs>
              <a:gs pos="30000">
                <a:srgbClr val="0057AB"/>
              </a:gs>
              <a:gs pos="70000">
                <a:srgbClr val="1DB6F3"/>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ea typeface="+mn-ea"/>
              <a:cs typeface="+mn-cs"/>
            </a:endParaRPr>
          </a:p>
        </p:txBody>
      </p:sp>
      <p:sp>
        <p:nvSpPr>
          <p:cNvPr id="20" name="Rectangle 19">
            <a:extLst>
              <a:ext uri="{FF2B5EF4-FFF2-40B4-BE49-F238E27FC236}">
                <a16:creationId xmlns:a16="http://schemas.microsoft.com/office/drawing/2014/main" id="{EB4BF715-42D7-6A5B-3726-BA36A5A7B074}"/>
              </a:ext>
              <a:ext uri="{C183D7F6-B498-43B3-948B-1728B52AA6E4}">
                <adec:decorative xmlns:adec="http://schemas.microsoft.com/office/drawing/2017/decorative" val="1"/>
              </a:ext>
            </a:extLst>
          </p:cNvPr>
          <p:cNvSpPr/>
          <p:nvPr/>
        </p:nvSpPr>
        <p:spPr>
          <a:xfrm>
            <a:off x="7512051" y="3970503"/>
            <a:ext cx="4731873" cy="299745"/>
          </a:xfrm>
          <a:prstGeom prst="rect">
            <a:avLst/>
          </a:prstGeom>
          <a:gradFill>
            <a:gsLst>
              <a:gs pos="99000">
                <a:srgbClr val="00D5D0"/>
              </a:gs>
              <a:gs pos="0">
                <a:srgbClr val="111937"/>
              </a:gs>
              <a:gs pos="30000">
                <a:srgbClr val="0057AB"/>
              </a:gs>
              <a:gs pos="70000">
                <a:srgbClr val="1DB6F3"/>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ea typeface="+mn-ea"/>
              <a:cs typeface="+mn-cs"/>
            </a:endParaRPr>
          </a:p>
        </p:txBody>
      </p:sp>
      <p:sp>
        <p:nvSpPr>
          <p:cNvPr id="21" name="Rectangle 20">
            <a:extLst>
              <a:ext uri="{FF2B5EF4-FFF2-40B4-BE49-F238E27FC236}">
                <a16:creationId xmlns:a16="http://schemas.microsoft.com/office/drawing/2014/main" id="{E6B30C74-3ABC-C830-745B-F4132DA9E43A}"/>
              </a:ext>
              <a:ext uri="{C183D7F6-B498-43B3-948B-1728B52AA6E4}">
                <adec:decorative xmlns:adec="http://schemas.microsoft.com/office/drawing/2017/decorative" val="1"/>
              </a:ext>
            </a:extLst>
          </p:cNvPr>
          <p:cNvSpPr/>
          <p:nvPr/>
        </p:nvSpPr>
        <p:spPr>
          <a:xfrm>
            <a:off x="6291940" y="2621848"/>
            <a:ext cx="5900060" cy="327939"/>
          </a:xfrm>
          <a:prstGeom prst="rect">
            <a:avLst/>
          </a:prstGeom>
          <a:gradFill>
            <a:gsLst>
              <a:gs pos="99000">
                <a:srgbClr val="00D5D0"/>
              </a:gs>
              <a:gs pos="0">
                <a:srgbClr val="111937"/>
              </a:gs>
              <a:gs pos="30000">
                <a:srgbClr val="0057AB"/>
              </a:gs>
              <a:gs pos="70000">
                <a:srgbClr val="1DB6F3"/>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ea typeface="+mn-ea"/>
              <a:cs typeface="+mn-cs"/>
            </a:endParaRPr>
          </a:p>
        </p:txBody>
      </p:sp>
      <p:sp>
        <p:nvSpPr>
          <p:cNvPr id="22" name="Rectangle 21">
            <a:extLst>
              <a:ext uri="{FF2B5EF4-FFF2-40B4-BE49-F238E27FC236}">
                <a16:creationId xmlns:a16="http://schemas.microsoft.com/office/drawing/2014/main" id="{84A07C81-260E-982A-2686-B3B3646C218E}"/>
              </a:ext>
              <a:ext uri="{C183D7F6-B498-43B3-948B-1728B52AA6E4}">
                <adec:decorative xmlns:adec="http://schemas.microsoft.com/office/drawing/2017/decorative" val="1"/>
              </a:ext>
            </a:extLst>
          </p:cNvPr>
          <p:cNvSpPr/>
          <p:nvPr/>
        </p:nvSpPr>
        <p:spPr>
          <a:xfrm>
            <a:off x="124691" y="1814163"/>
            <a:ext cx="3028207" cy="243110"/>
          </a:xfrm>
          <a:prstGeom prst="rect">
            <a:avLst/>
          </a:prstGeom>
          <a:gradFill>
            <a:gsLst>
              <a:gs pos="99000">
                <a:srgbClr val="00D5D0"/>
              </a:gs>
              <a:gs pos="0">
                <a:srgbClr val="111937"/>
              </a:gs>
              <a:gs pos="30000">
                <a:srgbClr val="0057AB"/>
              </a:gs>
              <a:gs pos="70000">
                <a:srgbClr val="1DB6F3"/>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ea typeface="+mn-ea"/>
              <a:cs typeface="+mn-cs"/>
            </a:endParaRPr>
          </a:p>
        </p:txBody>
      </p:sp>
      <p:sp>
        <p:nvSpPr>
          <p:cNvPr id="3" name="TextBox 2">
            <a:extLst>
              <a:ext uri="{FF2B5EF4-FFF2-40B4-BE49-F238E27FC236}">
                <a16:creationId xmlns:a16="http://schemas.microsoft.com/office/drawing/2014/main" id="{9FD55E6F-2A61-C46F-1579-DD3954A9A8A2}"/>
              </a:ext>
            </a:extLst>
          </p:cNvPr>
          <p:cNvSpPr txBox="1"/>
          <p:nvPr/>
        </p:nvSpPr>
        <p:spPr>
          <a:xfrm>
            <a:off x="7184036" y="5103743"/>
            <a:ext cx="8799616" cy="1017844"/>
          </a:xfrm>
          <a:prstGeom prst="rect">
            <a:avLst/>
          </a:prstGeom>
          <a:noFill/>
        </p:spPr>
        <p:txBody>
          <a:bodyPr vert="horz" wrap="square" lIns="90000" tIns="46800" rIns="90000" bIns="46800" rtlCol="0" anchor="ctr">
            <a:spAutoFit/>
          </a:bodyPr>
          <a:lstStyle/>
          <a:p>
            <a:pPr algn="l">
              <a:spcBef>
                <a:spcPct val="0"/>
              </a:spcBef>
            </a:pPr>
            <a:r>
              <a:rPr lang="en-US" sz="6000" b="1" dirty="0">
                <a:solidFill>
                  <a:schemeClr val="bg1"/>
                </a:solidFill>
                <a:latin typeface="Californian FB" panose="0207040306080B030204" pitchFamily="18" charset="0"/>
                <a:ea typeface="ADLaM Display" panose="02010000000000000000" pitchFamily="2" charset="0"/>
                <a:cs typeface="ADLaM Display" panose="02010000000000000000" pitchFamily="2" charset="0"/>
              </a:rPr>
              <a:t>THANK YOU</a:t>
            </a:r>
            <a:endParaRPr lang="en-IN" sz="6000" b="1" dirty="0" err="1">
              <a:solidFill>
                <a:schemeClr val="bg1"/>
              </a:solidFill>
              <a:latin typeface="Californian FB" panose="0207040306080B030204" pitchFamily="18"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993602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0D56D958-5C72-FAA9-06A2-396F63D3F065}"/>
              </a:ext>
            </a:extLst>
          </p:cNvPr>
          <p:cNvPicPr>
            <a:picLocks noGrp="1" noChangeAspect="1"/>
          </p:cNvPicPr>
          <p:nvPr>
            <p:ph type="pic" sz="quarter" idx="10"/>
          </p:nvPr>
        </p:nvPicPr>
        <p:blipFill>
          <a:blip r:embed="rId2"/>
          <a:srcRect l="28248" r="28248"/>
          <a:stretch/>
        </p:blipFill>
        <p:spPr>
          <a:xfrm>
            <a:off x="7081024" y="0"/>
            <a:ext cx="5110976" cy="685800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rgbClr val="FFFFFF"/>
          </a:solidFill>
        </p:spPr>
      </p:pic>
      <p:sp>
        <p:nvSpPr>
          <p:cNvPr id="12" name="Title 11">
            <a:extLst>
              <a:ext uri="{FF2B5EF4-FFF2-40B4-BE49-F238E27FC236}">
                <a16:creationId xmlns:a16="http://schemas.microsoft.com/office/drawing/2014/main" id="{32AF2DD3-259A-1CE4-AF5B-641F0B2B70AD}"/>
              </a:ext>
            </a:extLst>
          </p:cNvPr>
          <p:cNvSpPr>
            <a:spLocks noGrp="1"/>
          </p:cNvSpPr>
          <p:nvPr>
            <p:ph type="title"/>
          </p:nvPr>
        </p:nvSpPr>
        <p:spPr/>
        <p:txBody>
          <a:bodyPr/>
          <a:lstStyle/>
          <a:p>
            <a:r>
              <a:rPr lang="en-US" sz="4800" b="1" dirty="0">
                <a:solidFill>
                  <a:srgbClr val="1DB6F3"/>
                </a:solidFill>
                <a:latin typeface="Calibri" panose="020F0502020204030204" pitchFamily="34" charset="0"/>
                <a:ea typeface="Calibri" panose="020F0502020204030204" pitchFamily="34" charset="0"/>
                <a:cs typeface="Calibri" panose="020F0502020204030204" pitchFamily="34" charset="0"/>
              </a:rPr>
              <a:t>Technologies</a:t>
            </a:r>
            <a:r>
              <a:rPr lang="en-US" sz="48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en-US" sz="4800" b="1" dirty="0">
                <a:solidFill>
                  <a:srgbClr val="1DB6F3"/>
                </a:solidFill>
                <a:latin typeface="Calibri" panose="020F0502020204030204" pitchFamily="34" charset="0"/>
                <a:ea typeface="Calibri" panose="020F0502020204030204" pitchFamily="34" charset="0"/>
                <a:cs typeface="Calibri" panose="020F0502020204030204" pitchFamily="34" charset="0"/>
              </a:rPr>
              <a:t>Used</a:t>
            </a:r>
            <a:endParaRPr lang="en-IN" sz="4800" b="1" dirty="0">
              <a:solidFill>
                <a:srgbClr val="1DB6F3"/>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Text Placeholder 13">
            <a:extLst>
              <a:ext uri="{FF2B5EF4-FFF2-40B4-BE49-F238E27FC236}">
                <a16:creationId xmlns:a16="http://schemas.microsoft.com/office/drawing/2014/main" id="{8050125B-3271-C9C7-61D6-D60461EF0FFC}"/>
              </a:ext>
            </a:extLst>
          </p:cNvPr>
          <p:cNvSpPr>
            <a:spLocks noGrp="1"/>
          </p:cNvSpPr>
          <p:nvPr>
            <p:ph type="body" sz="quarter" idx="25"/>
          </p:nvPr>
        </p:nvSpPr>
        <p:spPr/>
        <p:txBody>
          <a:bodyPr/>
          <a:lstStyle/>
          <a:p>
            <a:pPr marL="342900" indent="-342900">
              <a:buFont typeface="Wingdings" panose="05000000000000000000" pitchFamily="2" charset="2"/>
              <a:buChar char="Ø"/>
            </a:pPr>
            <a:r>
              <a:rPr lang="en-US" dirty="0"/>
              <a:t>ASP.NET Core MVC 8.0</a:t>
            </a:r>
            <a:endParaRPr lang="en-IN" dirty="0"/>
          </a:p>
        </p:txBody>
      </p:sp>
      <p:sp>
        <p:nvSpPr>
          <p:cNvPr id="15" name="Text Placeholder 14">
            <a:extLst>
              <a:ext uri="{FF2B5EF4-FFF2-40B4-BE49-F238E27FC236}">
                <a16:creationId xmlns:a16="http://schemas.microsoft.com/office/drawing/2014/main" id="{41C87E77-B1FE-CF63-F708-0B70A0277C26}"/>
              </a:ext>
            </a:extLst>
          </p:cNvPr>
          <p:cNvSpPr>
            <a:spLocks noGrp="1"/>
          </p:cNvSpPr>
          <p:nvPr>
            <p:ph type="body" sz="quarter" idx="26"/>
          </p:nvPr>
        </p:nvSpPr>
        <p:spPr/>
        <p:txBody>
          <a:bodyPr/>
          <a:lstStyle/>
          <a:p>
            <a:pPr marL="342900" indent="-342900">
              <a:buFont typeface="Wingdings" panose="05000000000000000000" pitchFamily="2" charset="2"/>
              <a:buChar char="Ø"/>
            </a:pPr>
            <a:r>
              <a:rPr lang="en-US" dirty="0"/>
              <a:t>Entity Framework Core</a:t>
            </a:r>
            <a:endParaRPr lang="en-IN" dirty="0"/>
          </a:p>
        </p:txBody>
      </p:sp>
      <p:sp>
        <p:nvSpPr>
          <p:cNvPr id="16" name="Text Placeholder 15">
            <a:extLst>
              <a:ext uri="{FF2B5EF4-FFF2-40B4-BE49-F238E27FC236}">
                <a16:creationId xmlns:a16="http://schemas.microsoft.com/office/drawing/2014/main" id="{3E52FEC9-B38F-9726-2806-5D2938D1644C}"/>
              </a:ext>
            </a:extLst>
          </p:cNvPr>
          <p:cNvSpPr>
            <a:spLocks noGrp="1"/>
          </p:cNvSpPr>
          <p:nvPr>
            <p:ph type="body" sz="quarter" idx="30"/>
          </p:nvPr>
        </p:nvSpPr>
        <p:spPr/>
        <p:txBody>
          <a:bodyPr/>
          <a:lstStyle/>
          <a:p>
            <a:pPr marL="342900" indent="-342900">
              <a:buFont typeface="Wingdings" panose="05000000000000000000" pitchFamily="2" charset="2"/>
              <a:buChar char="Ø"/>
            </a:pPr>
            <a:r>
              <a:rPr lang="en-US" dirty="0"/>
              <a:t>SQL Server</a:t>
            </a:r>
            <a:endParaRPr lang="en-IN" dirty="0"/>
          </a:p>
        </p:txBody>
      </p:sp>
      <p:sp>
        <p:nvSpPr>
          <p:cNvPr id="17" name="Text Placeholder 16">
            <a:extLst>
              <a:ext uri="{FF2B5EF4-FFF2-40B4-BE49-F238E27FC236}">
                <a16:creationId xmlns:a16="http://schemas.microsoft.com/office/drawing/2014/main" id="{0FA6EF6F-0CD4-AC9B-2766-4079C76C879F}"/>
              </a:ext>
            </a:extLst>
          </p:cNvPr>
          <p:cNvSpPr>
            <a:spLocks noGrp="1"/>
          </p:cNvSpPr>
          <p:nvPr>
            <p:ph type="body" sz="quarter" idx="31"/>
          </p:nvPr>
        </p:nvSpPr>
        <p:spPr/>
        <p:txBody>
          <a:bodyPr/>
          <a:lstStyle/>
          <a:p>
            <a:pPr marL="342900" indent="-342900">
              <a:buFont typeface="Wingdings" panose="05000000000000000000" pitchFamily="2" charset="2"/>
              <a:buChar char="Ø"/>
            </a:pPr>
            <a:r>
              <a:rPr lang="en-US" dirty="0"/>
              <a:t>HTML, CSS, Bootsrap5</a:t>
            </a:r>
            <a:endParaRPr lang="en-IN" dirty="0"/>
          </a:p>
        </p:txBody>
      </p:sp>
      <p:sp>
        <p:nvSpPr>
          <p:cNvPr id="18" name="Text Placeholder 17">
            <a:extLst>
              <a:ext uri="{FF2B5EF4-FFF2-40B4-BE49-F238E27FC236}">
                <a16:creationId xmlns:a16="http://schemas.microsoft.com/office/drawing/2014/main" id="{8B2BE230-C091-B1AC-FF10-2A476561A31B}"/>
              </a:ext>
            </a:extLst>
          </p:cNvPr>
          <p:cNvSpPr>
            <a:spLocks noGrp="1"/>
          </p:cNvSpPr>
          <p:nvPr>
            <p:ph type="body" sz="quarter" idx="32"/>
          </p:nvPr>
        </p:nvSpPr>
        <p:spPr/>
        <p:txBody>
          <a:bodyPr/>
          <a:lstStyle/>
          <a:p>
            <a:pPr marL="342900" indent="-342900">
              <a:buFont typeface="Wingdings" panose="05000000000000000000" pitchFamily="2" charset="2"/>
              <a:buChar char="Ø"/>
            </a:pPr>
            <a:r>
              <a:rPr lang="en-US" dirty="0"/>
              <a:t>JavaScript, jQuery</a:t>
            </a:r>
            <a:endParaRPr lang="en-IN" dirty="0"/>
          </a:p>
        </p:txBody>
      </p:sp>
      <p:sp>
        <p:nvSpPr>
          <p:cNvPr id="19" name="Text Placeholder 18">
            <a:extLst>
              <a:ext uri="{FF2B5EF4-FFF2-40B4-BE49-F238E27FC236}">
                <a16:creationId xmlns:a16="http://schemas.microsoft.com/office/drawing/2014/main" id="{E5ECEE63-4754-213B-182C-21231D97511D}"/>
              </a:ext>
            </a:extLst>
          </p:cNvPr>
          <p:cNvSpPr>
            <a:spLocks noGrp="1"/>
          </p:cNvSpPr>
          <p:nvPr>
            <p:ph type="body" sz="quarter" idx="34"/>
          </p:nvPr>
        </p:nvSpPr>
        <p:spPr/>
        <p:txBody>
          <a:bodyPr/>
          <a:lstStyle/>
          <a:p>
            <a:pPr marL="342900" indent="-342900">
              <a:buFont typeface="Wingdings" panose="05000000000000000000" pitchFamily="2" charset="2"/>
              <a:buChar char="Ø"/>
            </a:pPr>
            <a:r>
              <a:rPr lang="en-US" dirty="0"/>
              <a:t>Visual Studio 2022</a:t>
            </a:r>
            <a:endParaRPr lang="en-IN" dirty="0"/>
          </a:p>
        </p:txBody>
      </p:sp>
      <p:sp>
        <p:nvSpPr>
          <p:cNvPr id="5" name="Date Placeholder 4">
            <a:extLst>
              <a:ext uri="{FF2B5EF4-FFF2-40B4-BE49-F238E27FC236}">
                <a16:creationId xmlns:a16="http://schemas.microsoft.com/office/drawing/2014/main" id="{1D9A834D-41E5-4160-080F-DAD04E9E3739}"/>
              </a:ext>
            </a:extLst>
          </p:cNvPr>
          <p:cNvSpPr>
            <a:spLocks noGrp="1"/>
          </p:cNvSpPr>
          <p:nvPr>
            <p:ph type="dt" sz="half" idx="36"/>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6" name="Footer Placeholder 5">
            <a:extLst>
              <a:ext uri="{FF2B5EF4-FFF2-40B4-BE49-F238E27FC236}">
                <a16:creationId xmlns:a16="http://schemas.microsoft.com/office/drawing/2014/main" id="{54935DBA-CDA9-A9A5-AE11-B229CE496319}"/>
              </a:ext>
            </a:extLst>
          </p:cNvPr>
          <p:cNvSpPr>
            <a:spLocks noGrp="1"/>
          </p:cNvSpPr>
          <p:nvPr>
            <p:ph type="ftr" sz="quarter" idx="37"/>
          </p:nvPr>
        </p:nvSpPr>
        <p:spPr/>
        <p:txBody>
          <a:bodyPr/>
          <a:lstStyle/>
          <a:p>
            <a:pPr>
              <a:spcBef>
                <a:spcPts val="1000"/>
              </a:spcBef>
              <a:buFont typeface="Arial" panose="020B0604020202020204" pitchFamily="34" charset="0"/>
              <a:buNone/>
            </a:pPr>
            <a:r>
              <a:rPr lang="en-US"/>
              <a:t>Presentation Title | Author | Date</a:t>
            </a:r>
          </a:p>
        </p:txBody>
      </p:sp>
      <p:sp>
        <p:nvSpPr>
          <p:cNvPr id="7" name="Slide Number Placeholder 6">
            <a:extLst>
              <a:ext uri="{FF2B5EF4-FFF2-40B4-BE49-F238E27FC236}">
                <a16:creationId xmlns:a16="http://schemas.microsoft.com/office/drawing/2014/main" id="{5B688E18-2464-627C-149B-CBD2F1382D85}"/>
              </a:ext>
            </a:extLst>
          </p:cNvPr>
          <p:cNvSpPr>
            <a:spLocks noGrp="1"/>
          </p:cNvSpPr>
          <p:nvPr>
            <p:ph type="sldNum" sz="quarter" idx="38"/>
          </p:nvPr>
        </p:nvSpPr>
        <p:spPr/>
        <p:txBody>
          <a:bodyPr/>
          <a:lstStyle/>
          <a:p>
            <a:pPr algn="r"/>
            <a:fld id="{5D9A5160-6218-4E5A-B9E6-B93E3DAE377C}" type="slidenum">
              <a:rPr lang="en-US" smtClean="0"/>
              <a:pPr algn="r"/>
              <a:t>3</a:t>
            </a:fld>
            <a:endParaRPr lang="en-US"/>
          </a:p>
        </p:txBody>
      </p:sp>
    </p:spTree>
    <p:extLst>
      <p:ext uri="{BB962C8B-B14F-4D97-AF65-F5344CB8AC3E}">
        <p14:creationId xmlns:p14="http://schemas.microsoft.com/office/powerpoint/2010/main" val="697826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person holding a calculator and a small house&#10;&#10;AI-generated content may be incorrect.">
            <a:extLst>
              <a:ext uri="{FF2B5EF4-FFF2-40B4-BE49-F238E27FC236}">
                <a16:creationId xmlns:a16="http://schemas.microsoft.com/office/drawing/2014/main" id="{50C56A83-D1E3-2617-F934-AA838CB5CDD1}"/>
              </a:ext>
            </a:extLst>
          </p:cNvPr>
          <p:cNvPicPr>
            <a:picLocks noGrp="1" noChangeAspect="1"/>
          </p:cNvPicPr>
          <p:nvPr>
            <p:ph type="pic" sz="quarter" idx="10"/>
          </p:nvPr>
        </p:nvPicPr>
        <p:blipFill>
          <a:blip r:embed="rId3"/>
          <a:srcRect l="26644" r="26644"/>
          <a:stretch>
            <a:fillRect/>
          </a:stretch>
        </p:blipFill>
        <p:spPr>
          <a:xfrm>
            <a:off x="7386638" y="0"/>
            <a:ext cx="4805362" cy="6858000"/>
          </a:xfrm>
        </p:spPr>
      </p:pic>
      <p:sp>
        <p:nvSpPr>
          <p:cNvPr id="3" name="Title 2">
            <a:extLst>
              <a:ext uri="{FF2B5EF4-FFF2-40B4-BE49-F238E27FC236}">
                <a16:creationId xmlns:a16="http://schemas.microsoft.com/office/drawing/2014/main" id="{3F57224B-BB88-39A8-DDE7-C31EF6AD77E8}"/>
              </a:ext>
            </a:extLst>
          </p:cNvPr>
          <p:cNvSpPr>
            <a:spLocks noGrp="1"/>
          </p:cNvSpPr>
          <p:nvPr>
            <p:ph type="title"/>
          </p:nvPr>
        </p:nvSpPr>
        <p:spPr/>
        <p:txBody>
          <a:bodyPr/>
          <a:lstStyle/>
          <a:p>
            <a:r>
              <a:rPr lang="en-US" sz="4800" b="1" dirty="0">
                <a:solidFill>
                  <a:srgbClr val="1DB6F3"/>
                </a:solidFill>
                <a:latin typeface="Calibri" panose="020F0502020204030204" pitchFamily="34" charset="0"/>
                <a:ea typeface="Calibri" panose="020F0502020204030204" pitchFamily="34" charset="0"/>
                <a:cs typeface="Calibri" panose="020F0502020204030204" pitchFamily="34" charset="0"/>
              </a:rPr>
              <a:t>Key</a:t>
            </a:r>
            <a:r>
              <a:rPr lang="en-US" sz="5400" b="1"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en-US" sz="4800" b="1" dirty="0">
                <a:solidFill>
                  <a:srgbClr val="1DB6F3"/>
                </a:solidFill>
                <a:latin typeface="Calibri" panose="020F0502020204030204" pitchFamily="34" charset="0"/>
                <a:ea typeface="Calibri" panose="020F0502020204030204" pitchFamily="34" charset="0"/>
                <a:cs typeface="Calibri" panose="020F0502020204030204" pitchFamily="34" charset="0"/>
              </a:rPr>
              <a:t>Features</a:t>
            </a:r>
            <a:endParaRPr lang="en-IN" sz="4800" b="1" dirty="0">
              <a:solidFill>
                <a:srgbClr val="1DB6F3"/>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 Placeholder 4">
            <a:extLst>
              <a:ext uri="{FF2B5EF4-FFF2-40B4-BE49-F238E27FC236}">
                <a16:creationId xmlns:a16="http://schemas.microsoft.com/office/drawing/2014/main" id="{B24CD820-8165-6E5E-E4AD-E1F487329F91}"/>
              </a:ext>
            </a:extLst>
          </p:cNvPr>
          <p:cNvSpPr>
            <a:spLocks noGrp="1"/>
          </p:cNvSpPr>
          <p:nvPr>
            <p:ph type="body" sz="quarter" idx="26"/>
          </p:nvPr>
        </p:nvSpPr>
        <p:spPr/>
        <p:txBody>
          <a:bodyPr/>
          <a:lstStyle/>
          <a:p>
            <a:pPr marL="342900" indent="-342900">
              <a:buFont typeface="Wingdings" panose="05000000000000000000" pitchFamily="2" charset="2"/>
              <a:buChar char="Ø"/>
            </a:pPr>
            <a:r>
              <a:rPr lang="en-US" dirty="0"/>
              <a:t>EMI Calculator</a:t>
            </a:r>
            <a:endParaRPr lang="en-IN" dirty="0"/>
          </a:p>
        </p:txBody>
      </p:sp>
      <p:sp>
        <p:nvSpPr>
          <p:cNvPr id="6" name="Text Placeholder 5">
            <a:extLst>
              <a:ext uri="{FF2B5EF4-FFF2-40B4-BE49-F238E27FC236}">
                <a16:creationId xmlns:a16="http://schemas.microsoft.com/office/drawing/2014/main" id="{F053F5B5-0C0F-CC39-D2AF-45D3CB5ADDCB}"/>
              </a:ext>
            </a:extLst>
          </p:cNvPr>
          <p:cNvSpPr>
            <a:spLocks noGrp="1"/>
          </p:cNvSpPr>
          <p:nvPr>
            <p:ph type="body" sz="quarter" idx="30"/>
          </p:nvPr>
        </p:nvSpPr>
        <p:spPr>
          <a:xfrm>
            <a:off x="550862" y="3318261"/>
            <a:ext cx="7864267" cy="369332"/>
          </a:xfrm>
        </p:spPr>
        <p:txBody>
          <a:bodyPr/>
          <a:lstStyle/>
          <a:p>
            <a:pPr marL="342900" indent="-342900">
              <a:buFont typeface="Wingdings" panose="05000000000000000000" pitchFamily="2" charset="2"/>
              <a:buChar char="Ø"/>
            </a:pPr>
            <a:r>
              <a:rPr lang="en-US" dirty="0"/>
              <a:t>Loan Tracker</a:t>
            </a:r>
            <a:endParaRPr lang="en-IN" dirty="0"/>
          </a:p>
          <a:p>
            <a:endParaRPr lang="en-IN" dirty="0"/>
          </a:p>
        </p:txBody>
      </p:sp>
      <p:sp>
        <p:nvSpPr>
          <p:cNvPr id="7" name="Text Placeholder 6">
            <a:extLst>
              <a:ext uri="{FF2B5EF4-FFF2-40B4-BE49-F238E27FC236}">
                <a16:creationId xmlns:a16="http://schemas.microsoft.com/office/drawing/2014/main" id="{96D79206-C2B3-1F3F-E210-4C5E3ACA2B29}"/>
              </a:ext>
            </a:extLst>
          </p:cNvPr>
          <p:cNvSpPr>
            <a:spLocks noGrp="1"/>
          </p:cNvSpPr>
          <p:nvPr>
            <p:ph type="body" sz="quarter" idx="31"/>
          </p:nvPr>
        </p:nvSpPr>
        <p:spPr/>
        <p:txBody>
          <a:bodyPr/>
          <a:lstStyle/>
          <a:p>
            <a:pPr marL="342900" indent="-342900">
              <a:buFont typeface="Wingdings" panose="05000000000000000000" pitchFamily="2" charset="2"/>
              <a:buChar char="Ø"/>
            </a:pPr>
            <a:r>
              <a:rPr lang="en-US" dirty="0"/>
              <a:t>FAQ Section</a:t>
            </a:r>
            <a:endParaRPr lang="en-IN" dirty="0"/>
          </a:p>
        </p:txBody>
      </p:sp>
      <p:sp>
        <p:nvSpPr>
          <p:cNvPr id="8" name="Text Placeholder 7">
            <a:extLst>
              <a:ext uri="{FF2B5EF4-FFF2-40B4-BE49-F238E27FC236}">
                <a16:creationId xmlns:a16="http://schemas.microsoft.com/office/drawing/2014/main" id="{BB5F4993-3E93-A117-6ABA-B2F37F0A9306}"/>
              </a:ext>
            </a:extLst>
          </p:cNvPr>
          <p:cNvSpPr>
            <a:spLocks noGrp="1"/>
          </p:cNvSpPr>
          <p:nvPr>
            <p:ph type="body" sz="quarter" idx="32"/>
          </p:nvPr>
        </p:nvSpPr>
        <p:spPr/>
        <p:txBody>
          <a:bodyPr/>
          <a:lstStyle/>
          <a:p>
            <a:pPr marL="342900" indent="-342900">
              <a:buFont typeface="Wingdings" panose="05000000000000000000" pitchFamily="2" charset="2"/>
              <a:buChar char="Ø"/>
            </a:pPr>
            <a:r>
              <a:rPr lang="en-US" dirty="0"/>
              <a:t>Contact Us Page</a:t>
            </a:r>
            <a:endParaRPr lang="en-IN" dirty="0"/>
          </a:p>
        </p:txBody>
      </p:sp>
      <p:sp>
        <p:nvSpPr>
          <p:cNvPr id="9" name="Text Placeholder 8">
            <a:extLst>
              <a:ext uri="{FF2B5EF4-FFF2-40B4-BE49-F238E27FC236}">
                <a16:creationId xmlns:a16="http://schemas.microsoft.com/office/drawing/2014/main" id="{7CCA1F7A-BFD1-66DA-D335-723EEA8FDEFB}"/>
              </a:ext>
            </a:extLst>
          </p:cNvPr>
          <p:cNvSpPr>
            <a:spLocks noGrp="1"/>
          </p:cNvSpPr>
          <p:nvPr>
            <p:ph type="body" sz="quarter" idx="34"/>
          </p:nvPr>
        </p:nvSpPr>
        <p:spPr/>
        <p:txBody>
          <a:bodyPr/>
          <a:lstStyle/>
          <a:p>
            <a:pPr marL="342900" indent="-342900">
              <a:buFont typeface="Wingdings" panose="05000000000000000000" pitchFamily="2" charset="2"/>
              <a:buChar char="Ø"/>
            </a:pPr>
            <a:r>
              <a:rPr lang="en-US" dirty="0"/>
              <a:t>About Us Page with Team Info</a:t>
            </a:r>
            <a:endParaRPr lang="en-IN" dirty="0"/>
          </a:p>
        </p:txBody>
      </p:sp>
      <p:sp>
        <p:nvSpPr>
          <p:cNvPr id="10" name="Text Placeholder 9">
            <a:extLst>
              <a:ext uri="{FF2B5EF4-FFF2-40B4-BE49-F238E27FC236}">
                <a16:creationId xmlns:a16="http://schemas.microsoft.com/office/drawing/2014/main" id="{C512BF62-1284-F62C-15B1-438E345C262E}"/>
              </a:ext>
            </a:extLst>
          </p:cNvPr>
          <p:cNvSpPr>
            <a:spLocks noGrp="1"/>
          </p:cNvSpPr>
          <p:nvPr>
            <p:ph type="body" sz="quarter" idx="35"/>
          </p:nvPr>
        </p:nvSpPr>
        <p:spPr/>
        <p:txBody>
          <a:bodyPr/>
          <a:lstStyle/>
          <a:p>
            <a:pPr marL="342900" indent="-342900">
              <a:buFont typeface="Wingdings" panose="05000000000000000000" pitchFamily="2" charset="2"/>
              <a:buChar char="Ø"/>
            </a:pPr>
            <a:r>
              <a:rPr lang="en-US" dirty="0"/>
              <a:t>Chatbot(EasyHome Assistant)</a:t>
            </a:r>
            <a:endParaRPr lang="en-IN" dirty="0"/>
          </a:p>
        </p:txBody>
      </p:sp>
      <p:sp>
        <p:nvSpPr>
          <p:cNvPr id="11" name="Date Placeholder 10">
            <a:extLst>
              <a:ext uri="{FF2B5EF4-FFF2-40B4-BE49-F238E27FC236}">
                <a16:creationId xmlns:a16="http://schemas.microsoft.com/office/drawing/2014/main" id="{91F8B768-949F-889E-3A6B-1B19B508066E}"/>
              </a:ext>
            </a:extLst>
          </p:cNvPr>
          <p:cNvSpPr>
            <a:spLocks noGrp="1"/>
          </p:cNvSpPr>
          <p:nvPr>
            <p:ph type="dt" sz="half" idx="36"/>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12" name="Footer Placeholder 11">
            <a:extLst>
              <a:ext uri="{FF2B5EF4-FFF2-40B4-BE49-F238E27FC236}">
                <a16:creationId xmlns:a16="http://schemas.microsoft.com/office/drawing/2014/main" id="{6E05A0D2-618F-8926-9ACB-30F0D9284996}"/>
              </a:ext>
            </a:extLst>
          </p:cNvPr>
          <p:cNvSpPr>
            <a:spLocks noGrp="1"/>
          </p:cNvSpPr>
          <p:nvPr>
            <p:ph type="ftr" sz="quarter" idx="37"/>
          </p:nvPr>
        </p:nvSpPr>
        <p:spPr/>
        <p:txBody>
          <a:bodyPr/>
          <a:lstStyle/>
          <a:p>
            <a:pPr>
              <a:spcBef>
                <a:spcPts val="1000"/>
              </a:spcBef>
              <a:buFont typeface="Arial" panose="020B0604020202020204" pitchFamily="34" charset="0"/>
              <a:buNone/>
            </a:pPr>
            <a:r>
              <a:rPr lang="en-US"/>
              <a:t>Presentation Title | Author | Date</a:t>
            </a:r>
          </a:p>
        </p:txBody>
      </p:sp>
      <p:sp>
        <p:nvSpPr>
          <p:cNvPr id="13" name="Slide Number Placeholder 12">
            <a:extLst>
              <a:ext uri="{FF2B5EF4-FFF2-40B4-BE49-F238E27FC236}">
                <a16:creationId xmlns:a16="http://schemas.microsoft.com/office/drawing/2014/main" id="{A0E6FE1C-4DFB-396C-7F66-1086C7A7B9CE}"/>
              </a:ext>
            </a:extLst>
          </p:cNvPr>
          <p:cNvSpPr>
            <a:spLocks noGrp="1"/>
          </p:cNvSpPr>
          <p:nvPr>
            <p:ph type="sldNum" sz="quarter" idx="38"/>
          </p:nvPr>
        </p:nvSpPr>
        <p:spPr/>
        <p:txBody>
          <a:bodyPr/>
          <a:lstStyle/>
          <a:p>
            <a:pPr algn="r"/>
            <a:fld id="{5D9A5160-6218-4E5A-B9E6-B93E3DAE377C}" type="slidenum">
              <a:rPr lang="en-US" smtClean="0"/>
              <a:pPr algn="r"/>
              <a:t>4</a:t>
            </a:fld>
            <a:endParaRPr lang="en-US"/>
          </a:p>
        </p:txBody>
      </p:sp>
      <p:sp>
        <p:nvSpPr>
          <p:cNvPr id="4" name="Text Placeholder 3">
            <a:extLst>
              <a:ext uri="{FF2B5EF4-FFF2-40B4-BE49-F238E27FC236}">
                <a16:creationId xmlns:a16="http://schemas.microsoft.com/office/drawing/2014/main" id="{007F3EA7-3831-B282-C523-8FBC6FC88E09}"/>
              </a:ext>
            </a:extLst>
          </p:cNvPr>
          <p:cNvSpPr>
            <a:spLocks noGrp="1"/>
          </p:cNvSpPr>
          <p:nvPr>
            <p:ph type="body" sz="quarter" idx="25"/>
          </p:nvPr>
        </p:nvSpPr>
        <p:spPr>
          <a:xfrm>
            <a:off x="550862" y="2197088"/>
            <a:ext cx="7864267" cy="369332"/>
          </a:xfrm>
        </p:spPr>
        <p:txBody>
          <a:bodyPr/>
          <a:lstStyle/>
          <a:p>
            <a:pPr marL="342900" indent="-342900">
              <a:buFont typeface="Wingdings" panose="05000000000000000000" pitchFamily="2" charset="2"/>
              <a:buChar char="Ø"/>
            </a:pPr>
            <a:r>
              <a:rPr lang="en-US" dirty="0"/>
              <a:t>Apply for Home Loan</a:t>
            </a:r>
            <a:endParaRPr lang="en-IN" dirty="0"/>
          </a:p>
          <a:p>
            <a:pPr marL="342900" indent="-342900">
              <a:buFont typeface="Wingdings" panose="05000000000000000000" pitchFamily="2" charset="2"/>
              <a:buChar char="Ø"/>
            </a:pPr>
            <a:endParaRPr lang="en-IN" dirty="0"/>
          </a:p>
        </p:txBody>
      </p:sp>
    </p:spTree>
    <p:extLst>
      <p:ext uri="{BB962C8B-B14F-4D97-AF65-F5344CB8AC3E}">
        <p14:creationId xmlns:p14="http://schemas.microsoft.com/office/powerpoint/2010/main" val="1339454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FEC49-1BAD-0FA0-FC94-F214CC4585F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F443F23E-5F1A-58EB-1731-F2CC928F002A}"/>
              </a:ext>
            </a:extLst>
          </p:cNvPr>
          <p:cNvSpPr>
            <a:spLocks noGrp="1"/>
          </p:cNvSpPr>
          <p:nvPr>
            <p:ph type="title"/>
          </p:nvPr>
        </p:nvSpPr>
        <p:spPr/>
        <p:txBody>
          <a:bodyPr/>
          <a:lstStyle/>
          <a:p>
            <a:r>
              <a:rPr lang="en-US" dirty="0"/>
              <a:t>Home Page</a:t>
            </a:r>
            <a:endParaRPr lang="en-IN" dirty="0"/>
          </a:p>
        </p:txBody>
      </p:sp>
      <p:sp>
        <p:nvSpPr>
          <p:cNvPr id="2" name="Date Placeholder 1">
            <a:extLst>
              <a:ext uri="{FF2B5EF4-FFF2-40B4-BE49-F238E27FC236}">
                <a16:creationId xmlns:a16="http://schemas.microsoft.com/office/drawing/2014/main" id="{B87BC8BB-B75C-1E98-AB80-E641F1C2603A}"/>
              </a:ext>
            </a:extLst>
          </p:cNvPr>
          <p:cNvSpPr>
            <a:spLocks noGrp="1"/>
          </p:cNvSpPr>
          <p:nvPr>
            <p:ph type="dt" sz="half" idx="34"/>
          </p:nvPr>
        </p:nvSpPr>
        <p:spPr/>
        <p:txBody>
          <a:bodyPr wrap="none" anchor="ctr">
            <a:normAutofit/>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30BE3B9C-A820-38C0-C043-03D86886AA0C}"/>
              </a:ext>
            </a:extLst>
          </p:cNvPr>
          <p:cNvSpPr>
            <a:spLocks noGrp="1"/>
          </p:cNvSpPr>
          <p:nvPr>
            <p:ph type="ftr" sz="quarter" idx="35"/>
          </p:nvPr>
        </p:nvSpPr>
        <p:spPr/>
        <p:txBody>
          <a:bodyPr wrap="none" anchor="ctr">
            <a:normAutofit/>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0A172941-D697-A166-6E0B-AC5C7CDDC387}"/>
              </a:ext>
            </a:extLst>
          </p:cNvPr>
          <p:cNvSpPr>
            <a:spLocks noGrp="1"/>
          </p:cNvSpPr>
          <p:nvPr>
            <p:ph type="sldNum" sz="quarter" idx="36"/>
          </p:nvPr>
        </p:nvSpPr>
        <p:spPr/>
        <p:txBody>
          <a:bodyPr wrap="square" anchor="ctr">
            <a:normAutofit/>
          </a:bodyPr>
          <a:lstStyle/>
          <a:p>
            <a:pPr algn="r">
              <a:spcAft>
                <a:spcPts val="600"/>
              </a:spcAft>
            </a:pPr>
            <a:fld id="{5D9A5160-6218-4E5A-B9E6-B93E3DAE377C}" type="slidenum">
              <a:rPr lang="en-US" smtClean="0"/>
              <a:pPr algn="r">
                <a:spcAft>
                  <a:spcPts val="600"/>
                </a:spcAft>
              </a:pPr>
              <a:t>5</a:t>
            </a:fld>
            <a:endParaRPr lang="en-US"/>
          </a:p>
        </p:txBody>
      </p:sp>
      <p:pic>
        <p:nvPicPr>
          <p:cNvPr id="7" name="Content Placeholder 8">
            <a:extLst>
              <a:ext uri="{FF2B5EF4-FFF2-40B4-BE49-F238E27FC236}">
                <a16:creationId xmlns:a16="http://schemas.microsoft.com/office/drawing/2014/main" id="{332E576D-6E6C-4B1E-E991-B6510D3503A5}"/>
              </a:ext>
            </a:extLst>
          </p:cNvPr>
          <p:cNvPicPr>
            <a:picLocks noGrp="1" noChangeAspect="1"/>
          </p:cNvPicPr>
          <p:nvPr>
            <p:ph sz="quarter" idx="29"/>
          </p:nvPr>
        </p:nvPicPr>
        <p:blipFill>
          <a:blip r:embed="rId2"/>
          <a:stretch>
            <a:fillRect/>
          </a:stretch>
        </p:blipFill>
        <p:spPr>
          <a:xfrm>
            <a:off x="848455" y="1198628"/>
            <a:ext cx="10495090" cy="5206526"/>
          </a:xfrm>
          <a:prstGeom prst="rect">
            <a:avLst/>
          </a:prstGeom>
        </p:spPr>
      </p:pic>
    </p:spTree>
    <p:extLst>
      <p:ext uri="{BB962C8B-B14F-4D97-AF65-F5344CB8AC3E}">
        <p14:creationId xmlns:p14="http://schemas.microsoft.com/office/powerpoint/2010/main" val="4173648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4A4BDB-C420-AF7F-0CDD-CCEF41079E2F}"/>
              </a:ext>
            </a:extLst>
          </p:cNvPr>
          <p:cNvSpPr>
            <a:spLocks noGrp="1"/>
          </p:cNvSpPr>
          <p:nvPr>
            <p:ph type="body" sz="quarter" idx="22"/>
          </p:nvPr>
        </p:nvSpPr>
        <p:spPr/>
        <p:txBody>
          <a:bodyPr/>
          <a:lstStyle/>
          <a:p>
            <a:endParaRPr lang="en-IN"/>
          </a:p>
        </p:txBody>
      </p:sp>
      <p:sp>
        <p:nvSpPr>
          <p:cNvPr id="3" name="Title 2">
            <a:extLst>
              <a:ext uri="{FF2B5EF4-FFF2-40B4-BE49-F238E27FC236}">
                <a16:creationId xmlns:a16="http://schemas.microsoft.com/office/drawing/2014/main" id="{58A4E637-5DB8-0942-9ECB-0DB6DFAF5226}"/>
              </a:ext>
            </a:extLst>
          </p:cNvPr>
          <p:cNvSpPr>
            <a:spLocks noGrp="1"/>
          </p:cNvSpPr>
          <p:nvPr>
            <p:ph type="title"/>
          </p:nvPr>
        </p:nvSpPr>
        <p:spPr/>
        <p:txBody>
          <a:bodyPr/>
          <a:lstStyle/>
          <a:p>
            <a:r>
              <a:rPr lang="en-US" dirty="0"/>
              <a:t>Home Page (Continuation)</a:t>
            </a:r>
            <a:endParaRPr lang="en-IN" dirty="0"/>
          </a:p>
        </p:txBody>
      </p:sp>
      <p:pic>
        <p:nvPicPr>
          <p:cNvPr id="13" name="Content Placeholder 12">
            <a:extLst>
              <a:ext uri="{FF2B5EF4-FFF2-40B4-BE49-F238E27FC236}">
                <a16:creationId xmlns:a16="http://schemas.microsoft.com/office/drawing/2014/main" id="{0BC189A1-70ED-C8A1-73B8-E8DEE4AC8B76}"/>
              </a:ext>
            </a:extLst>
          </p:cNvPr>
          <p:cNvPicPr>
            <a:picLocks noGrp="1" noChangeAspect="1"/>
          </p:cNvPicPr>
          <p:nvPr>
            <p:ph sz="quarter" idx="29"/>
          </p:nvPr>
        </p:nvPicPr>
        <p:blipFill>
          <a:blip r:embed="rId2"/>
          <a:stretch>
            <a:fillRect/>
          </a:stretch>
        </p:blipFill>
        <p:spPr>
          <a:xfrm>
            <a:off x="605053" y="3822368"/>
            <a:ext cx="5111750" cy="2371029"/>
          </a:xfrm>
          <a:prstGeom prst="rect">
            <a:avLst/>
          </a:prstGeom>
        </p:spPr>
      </p:pic>
      <p:sp>
        <p:nvSpPr>
          <p:cNvPr id="5" name="Text Placeholder 4">
            <a:extLst>
              <a:ext uri="{FF2B5EF4-FFF2-40B4-BE49-F238E27FC236}">
                <a16:creationId xmlns:a16="http://schemas.microsoft.com/office/drawing/2014/main" id="{AEF52B59-F4C4-04BC-2EB5-83CEC7E16ED3}"/>
              </a:ext>
            </a:extLst>
          </p:cNvPr>
          <p:cNvSpPr>
            <a:spLocks noGrp="1"/>
          </p:cNvSpPr>
          <p:nvPr>
            <p:ph type="body" sz="quarter" idx="32"/>
          </p:nvPr>
        </p:nvSpPr>
        <p:spPr/>
        <p:txBody>
          <a:bodyPr/>
          <a:lstStyle/>
          <a:p>
            <a:endParaRPr lang="en-IN"/>
          </a:p>
        </p:txBody>
      </p:sp>
      <p:pic>
        <p:nvPicPr>
          <p:cNvPr id="15" name="Content Placeholder 14">
            <a:extLst>
              <a:ext uri="{FF2B5EF4-FFF2-40B4-BE49-F238E27FC236}">
                <a16:creationId xmlns:a16="http://schemas.microsoft.com/office/drawing/2014/main" id="{78B7F0C3-1D9E-3862-779D-BAF900190668}"/>
              </a:ext>
            </a:extLst>
          </p:cNvPr>
          <p:cNvPicPr>
            <a:picLocks noGrp="1" noChangeAspect="1"/>
          </p:cNvPicPr>
          <p:nvPr>
            <p:ph sz="quarter" idx="33"/>
          </p:nvPr>
        </p:nvPicPr>
        <p:blipFill>
          <a:blip r:embed="rId3"/>
          <a:stretch>
            <a:fillRect/>
          </a:stretch>
        </p:blipFill>
        <p:spPr>
          <a:xfrm>
            <a:off x="6093495" y="1262636"/>
            <a:ext cx="5111500" cy="2388040"/>
          </a:xfrm>
          <a:prstGeom prst="rect">
            <a:avLst/>
          </a:prstGeom>
        </p:spPr>
      </p:pic>
      <p:sp>
        <p:nvSpPr>
          <p:cNvPr id="7" name="Date Placeholder 6">
            <a:extLst>
              <a:ext uri="{FF2B5EF4-FFF2-40B4-BE49-F238E27FC236}">
                <a16:creationId xmlns:a16="http://schemas.microsoft.com/office/drawing/2014/main" id="{9921FC49-8307-49E1-CF9C-06D905AA88CF}"/>
              </a:ext>
            </a:extLst>
          </p:cNvPr>
          <p:cNvSpPr>
            <a:spLocks noGrp="1"/>
          </p:cNvSpPr>
          <p:nvPr>
            <p:ph type="dt" sz="half" idx="3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8" name="Footer Placeholder 7">
            <a:extLst>
              <a:ext uri="{FF2B5EF4-FFF2-40B4-BE49-F238E27FC236}">
                <a16:creationId xmlns:a16="http://schemas.microsoft.com/office/drawing/2014/main" id="{E3CE9308-061A-09C4-08CB-90C198E1A032}"/>
              </a:ext>
            </a:extLst>
          </p:cNvPr>
          <p:cNvSpPr>
            <a:spLocks noGrp="1"/>
          </p:cNvSpPr>
          <p:nvPr>
            <p:ph type="ftr" sz="quarter" idx="35"/>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84EAE0CC-1F00-9AD1-C0A2-826644247061}"/>
              </a:ext>
            </a:extLst>
          </p:cNvPr>
          <p:cNvSpPr>
            <a:spLocks noGrp="1"/>
          </p:cNvSpPr>
          <p:nvPr>
            <p:ph type="sldNum" sz="quarter" idx="36"/>
          </p:nvPr>
        </p:nvSpPr>
        <p:spPr/>
        <p:txBody>
          <a:bodyPr/>
          <a:lstStyle/>
          <a:p>
            <a:pPr algn="r"/>
            <a:fld id="{5D9A5160-6218-4E5A-B9E6-B93E3DAE377C}" type="slidenum">
              <a:rPr lang="en-US" smtClean="0"/>
              <a:pPr algn="r"/>
              <a:t>6</a:t>
            </a:fld>
            <a:endParaRPr lang="en-US"/>
          </a:p>
        </p:txBody>
      </p:sp>
      <p:pic>
        <p:nvPicPr>
          <p:cNvPr id="11" name="Picture 10">
            <a:extLst>
              <a:ext uri="{FF2B5EF4-FFF2-40B4-BE49-F238E27FC236}">
                <a16:creationId xmlns:a16="http://schemas.microsoft.com/office/drawing/2014/main" id="{EDABA150-F874-49BA-5815-C4480DDD7384}"/>
              </a:ext>
            </a:extLst>
          </p:cNvPr>
          <p:cNvPicPr>
            <a:picLocks noChangeAspect="1"/>
          </p:cNvPicPr>
          <p:nvPr/>
        </p:nvPicPr>
        <p:blipFill>
          <a:blip r:embed="rId4"/>
          <a:stretch>
            <a:fillRect/>
          </a:stretch>
        </p:blipFill>
        <p:spPr>
          <a:xfrm>
            <a:off x="550861" y="1262636"/>
            <a:ext cx="5220135" cy="2382798"/>
          </a:xfrm>
          <a:prstGeom prst="rect">
            <a:avLst/>
          </a:prstGeom>
        </p:spPr>
      </p:pic>
      <p:pic>
        <p:nvPicPr>
          <p:cNvPr id="17" name="Picture 16">
            <a:extLst>
              <a:ext uri="{FF2B5EF4-FFF2-40B4-BE49-F238E27FC236}">
                <a16:creationId xmlns:a16="http://schemas.microsoft.com/office/drawing/2014/main" id="{51BCCF08-7381-749B-0F78-1DC65DED26C1}"/>
              </a:ext>
            </a:extLst>
          </p:cNvPr>
          <p:cNvPicPr>
            <a:picLocks noChangeAspect="1"/>
          </p:cNvPicPr>
          <p:nvPr/>
        </p:nvPicPr>
        <p:blipFill>
          <a:blip r:embed="rId5"/>
          <a:stretch>
            <a:fillRect/>
          </a:stretch>
        </p:blipFill>
        <p:spPr>
          <a:xfrm>
            <a:off x="6093246" y="3822368"/>
            <a:ext cx="5111749" cy="2371029"/>
          </a:xfrm>
          <a:prstGeom prst="rect">
            <a:avLst/>
          </a:prstGeom>
        </p:spPr>
      </p:pic>
    </p:spTree>
    <p:extLst>
      <p:ext uri="{BB962C8B-B14F-4D97-AF65-F5344CB8AC3E}">
        <p14:creationId xmlns:p14="http://schemas.microsoft.com/office/powerpoint/2010/main" val="87263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ADF61F3-40F7-5454-3ABB-623935C71458}"/>
              </a:ext>
            </a:extLst>
          </p:cNvPr>
          <p:cNvSpPr>
            <a:spLocks noGrp="1"/>
          </p:cNvSpPr>
          <p:nvPr>
            <p:ph type="body" sz="quarter" idx="22"/>
          </p:nvPr>
        </p:nvSpPr>
        <p:spPr/>
        <p:txBody>
          <a:bodyPr/>
          <a:lstStyle/>
          <a:p>
            <a:endParaRPr lang="en-IN"/>
          </a:p>
        </p:txBody>
      </p:sp>
      <p:sp>
        <p:nvSpPr>
          <p:cNvPr id="9" name="Title 8">
            <a:extLst>
              <a:ext uri="{FF2B5EF4-FFF2-40B4-BE49-F238E27FC236}">
                <a16:creationId xmlns:a16="http://schemas.microsoft.com/office/drawing/2014/main" id="{66E88574-7C0B-10C6-71C1-D57B58CC817D}"/>
              </a:ext>
            </a:extLst>
          </p:cNvPr>
          <p:cNvSpPr>
            <a:spLocks noGrp="1"/>
          </p:cNvSpPr>
          <p:nvPr>
            <p:ph type="title"/>
          </p:nvPr>
        </p:nvSpPr>
        <p:spPr/>
        <p:txBody>
          <a:bodyPr/>
          <a:lstStyle/>
          <a:p>
            <a:r>
              <a:rPr lang="en-US" dirty="0"/>
              <a:t>About Us Page</a:t>
            </a:r>
            <a:endParaRPr lang="en-IN" dirty="0"/>
          </a:p>
        </p:txBody>
      </p:sp>
      <p:pic>
        <p:nvPicPr>
          <p:cNvPr id="20" name="Content Placeholder 19" descr="A family standing together in front of a house&#10;&#10;AI-generated content may be incorrect.">
            <a:extLst>
              <a:ext uri="{FF2B5EF4-FFF2-40B4-BE49-F238E27FC236}">
                <a16:creationId xmlns:a16="http://schemas.microsoft.com/office/drawing/2014/main" id="{576718E5-89AD-DCAD-B5D8-E1D88035611F}"/>
              </a:ext>
            </a:extLst>
          </p:cNvPr>
          <p:cNvPicPr>
            <a:picLocks noGrp="1" noChangeAspect="1"/>
          </p:cNvPicPr>
          <p:nvPr>
            <p:ph sz="quarter" idx="29"/>
          </p:nvPr>
        </p:nvPicPr>
        <p:blipFill>
          <a:blip r:embed="rId2"/>
          <a:stretch>
            <a:fillRect/>
          </a:stretch>
        </p:blipFill>
        <p:spPr>
          <a:xfrm>
            <a:off x="550860" y="1152730"/>
            <a:ext cx="8336661" cy="2639604"/>
          </a:xfrm>
        </p:spPr>
      </p:pic>
      <p:sp>
        <p:nvSpPr>
          <p:cNvPr id="2" name="Date Placeholder 1">
            <a:extLst>
              <a:ext uri="{FF2B5EF4-FFF2-40B4-BE49-F238E27FC236}">
                <a16:creationId xmlns:a16="http://schemas.microsoft.com/office/drawing/2014/main" id="{EA7CB59F-1F2B-AEDA-86ED-B7BB13B3C0E4}"/>
              </a:ext>
            </a:extLst>
          </p:cNvPr>
          <p:cNvSpPr>
            <a:spLocks noGrp="1"/>
          </p:cNvSpPr>
          <p:nvPr>
            <p:ph type="dt" sz="half" idx="34"/>
          </p:nvPr>
        </p:nvSpPr>
        <p:spPr/>
        <p:txBody>
          <a:bodyPr wrap="none" anchor="ctr">
            <a:normAutofit/>
          </a:bodyPr>
          <a:lstStyle/>
          <a:p>
            <a:pPr>
              <a:spcBef>
                <a:spcPts val="1000"/>
              </a:spcBef>
              <a:buFont typeface="Arial" panose="020B0604020202020204" pitchFamily="34" charset="0"/>
              <a:buNone/>
            </a:pPr>
            <a:r>
              <a:rPr lang="pl-PL"/>
              <a:t>© Capgemini 2025. All rights reserved.</a:t>
            </a:r>
            <a:endParaRPr lang="en-US"/>
          </a:p>
        </p:txBody>
      </p:sp>
      <p:sp>
        <p:nvSpPr>
          <p:cNvPr id="3" name="Footer Placeholder 2">
            <a:extLst>
              <a:ext uri="{FF2B5EF4-FFF2-40B4-BE49-F238E27FC236}">
                <a16:creationId xmlns:a16="http://schemas.microsoft.com/office/drawing/2014/main" id="{59312184-F9B5-3DAA-D6CB-9C462579C6E9}"/>
              </a:ext>
            </a:extLst>
          </p:cNvPr>
          <p:cNvSpPr>
            <a:spLocks noGrp="1"/>
          </p:cNvSpPr>
          <p:nvPr>
            <p:ph type="ftr" sz="quarter" idx="35"/>
          </p:nvPr>
        </p:nvSpPr>
        <p:spPr/>
        <p:txBody>
          <a:bodyPr wrap="none" anchor="ctr">
            <a:normAutofit/>
          </a:bodyPr>
          <a:lstStyle/>
          <a:p>
            <a:pPr>
              <a:spcBef>
                <a:spcPts val="1000"/>
              </a:spcBef>
              <a:buFont typeface="Arial" panose="020B0604020202020204" pitchFamily="34" charset="0"/>
              <a:buNone/>
            </a:pPr>
            <a:r>
              <a:rPr lang="en-US"/>
              <a:t>Presentation Title | Author | Date</a:t>
            </a:r>
          </a:p>
        </p:txBody>
      </p:sp>
      <p:sp>
        <p:nvSpPr>
          <p:cNvPr id="4" name="Slide Number Placeholder 3">
            <a:extLst>
              <a:ext uri="{FF2B5EF4-FFF2-40B4-BE49-F238E27FC236}">
                <a16:creationId xmlns:a16="http://schemas.microsoft.com/office/drawing/2014/main" id="{DC1C3366-84AF-369D-E8F0-B504A6D49D3B}"/>
              </a:ext>
            </a:extLst>
          </p:cNvPr>
          <p:cNvSpPr>
            <a:spLocks noGrp="1"/>
          </p:cNvSpPr>
          <p:nvPr>
            <p:ph type="sldNum" sz="quarter" idx="36"/>
          </p:nvPr>
        </p:nvSpPr>
        <p:spPr/>
        <p:txBody>
          <a:bodyPr wrap="square" anchor="ctr">
            <a:normAutofit/>
          </a:bodyPr>
          <a:lstStyle/>
          <a:p>
            <a:pPr algn="r">
              <a:spcAft>
                <a:spcPts val="600"/>
              </a:spcAft>
            </a:pPr>
            <a:fld id="{5D9A5160-6218-4E5A-B9E6-B93E3DAE377C}" type="slidenum">
              <a:rPr lang="en-US" smtClean="0"/>
              <a:pPr algn="r">
                <a:spcAft>
                  <a:spcPts val="600"/>
                </a:spcAft>
              </a:pPr>
              <a:t>7</a:t>
            </a:fld>
            <a:endParaRPr lang="en-US"/>
          </a:p>
        </p:txBody>
      </p:sp>
      <p:pic>
        <p:nvPicPr>
          <p:cNvPr id="18" name="Picture 17">
            <a:extLst>
              <a:ext uri="{FF2B5EF4-FFF2-40B4-BE49-F238E27FC236}">
                <a16:creationId xmlns:a16="http://schemas.microsoft.com/office/drawing/2014/main" id="{03637ADA-4B2D-CC3D-342E-7053C268F530}"/>
              </a:ext>
            </a:extLst>
          </p:cNvPr>
          <p:cNvPicPr>
            <a:picLocks noChangeAspect="1"/>
          </p:cNvPicPr>
          <p:nvPr/>
        </p:nvPicPr>
        <p:blipFill>
          <a:blip r:embed="rId3"/>
          <a:stretch>
            <a:fillRect/>
          </a:stretch>
        </p:blipFill>
        <p:spPr>
          <a:xfrm>
            <a:off x="2854712" y="3902240"/>
            <a:ext cx="8832392" cy="2695713"/>
          </a:xfrm>
          <a:prstGeom prst="rect">
            <a:avLst/>
          </a:prstGeom>
        </p:spPr>
      </p:pic>
    </p:spTree>
    <p:extLst>
      <p:ext uri="{BB962C8B-B14F-4D97-AF65-F5344CB8AC3E}">
        <p14:creationId xmlns:p14="http://schemas.microsoft.com/office/powerpoint/2010/main" val="3806964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76C024E-53DC-C6DA-536D-35EB807DB769}"/>
              </a:ext>
            </a:extLst>
          </p:cNvPr>
          <p:cNvSpPr>
            <a:spLocks noGrp="1"/>
          </p:cNvSpPr>
          <p:nvPr>
            <p:ph type="title"/>
          </p:nvPr>
        </p:nvSpPr>
        <p:spPr/>
        <p:txBody>
          <a:bodyPr/>
          <a:lstStyle/>
          <a:p>
            <a:r>
              <a:rPr lang="en-US" dirty="0"/>
              <a:t>Calculator Page</a:t>
            </a:r>
            <a:endParaRPr lang="en-IN" dirty="0"/>
          </a:p>
        </p:txBody>
      </p:sp>
      <p:sp>
        <p:nvSpPr>
          <p:cNvPr id="23" name="Text Placeholder 22">
            <a:extLst>
              <a:ext uri="{FF2B5EF4-FFF2-40B4-BE49-F238E27FC236}">
                <a16:creationId xmlns:a16="http://schemas.microsoft.com/office/drawing/2014/main" id="{6489897B-6AC7-C649-50B4-3AFC8AEC52D7}"/>
              </a:ext>
            </a:extLst>
          </p:cNvPr>
          <p:cNvSpPr>
            <a:spLocks noGrp="1"/>
          </p:cNvSpPr>
          <p:nvPr>
            <p:ph type="body" sz="quarter" idx="27"/>
          </p:nvPr>
        </p:nvSpPr>
        <p:spPr/>
        <p:txBody>
          <a:bodyPr/>
          <a:lstStyle/>
          <a:p>
            <a:endParaRPr lang="en-IN"/>
          </a:p>
        </p:txBody>
      </p:sp>
      <p:sp>
        <p:nvSpPr>
          <p:cNvPr id="24" name="Text Placeholder 23">
            <a:extLst>
              <a:ext uri="{FF2B5EF4-FFF2-40B4-BE49-F238E27FC236}">
                <a16:creationId xmlns:a16="http://schemas.microsoft.com/office/drawing/2014/main" id="{93942BA5-553D-BDA1-2DC6-A0FC355E52C3}"/>
              </a:ext>
            </a:extLst>
          </p:cNvPr>
          <p:cNvSpPr>
            <a:spLocks noGrp="1"/>
          </p:cNvSpPr>
          <p:nvPr>
            <p:ph type="body" sz="quarter" idx="29"/>
          </p:nvPr>
        </p:nvSpPr>
        <p:spPr/>
        <p:txBody>
          <a:bodyPr/>
          <a:lstStyle/>
          <a:p>
            <a:endParaRPr lang="en-IN"/>
          </a:p>
        </p:txBody>
      </p:sp>
      <p:pic>
        <p:nvPicPr>
          <p:cNvPr id="11" name="Content Placeholder 10">
            <a:extLst>
              <a:ext uri="{FF2B5EF4-FFF2-40B4-BE49-F238E27FC236}">
                <a16:creationId xmlns:a16="http://schemas.microsoft.com/office/drawing/2014/main" id="{2118D5BC-C4DE-7928-8C3B-D3311E820277}"/>
              </a:ext>
            </a:extLst>
          </p:cNvPr>
          <p:cNvPicPr>
            <a:picLocks noGrp="1" noChangeAspect="1"/>
          </p:cNvPicPr>
          <p:nvPr>
            <p:ph sz="quarter" idx="33"/>
          </p:nvPr>
        </p:nvPicPr>
        <p:blipFill>
          <a:blip r:embed="rId2"/>
          <a:stretch>
            <a:fillRect/>
          </a:stretch>
        </p:blipFill>
        <p:spPr>
          <a:xfrm>
            <a:off x="370695" y="2085279"/>
            <a:ext cx="5545222" cy="3388746"/>
          </a:xfrm>
          <a:prstGeom prst="rect">
            <a:avLst/>
          </a:prstGeom>
        </p:spPr>
      </p:pic>
      <p:sp>
        <p:nvSpPr>
          <p:cNvPr id="7" name="Date Placeholder 6">
            <a:extLst>
              <a:ext uri="{FF2B5EF4-FFF2-40B4-BE49-F238E27FC236}">
                <a16:creationId xmlns:a16="http://schemas.microsoft.com/office/drawing/2014/main" id="{F2297240-F1AC-5F92-1B26-C461FCBDDA31}"/>
              </a:ext>
            </a:extLst>
          </p:cNvPr>
          <p:cNvSpPr>
            <a:spLocks noGrp="1"/>
          </p:cNvSpPr>
          <p:nvPr>
            <p:ph type="dt" sz="half" idx="35"/>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8" name="Footer Placeholder 7">
            <a:extLst>
              <a:ext uri="{FF2B5EF4-FFF2-40B4-BE49-F238E27FC236}">
                <a16:creationId xmlns:a16="http://schemas.microsoft.com/office/drawing/2014/main" id="{98605D1C-1B56-6A4E-8997-9C63CC4583F9}"/>
              </a:ext>
            </a:extLst>
          </p:cNvPr>
          <p:cNvSpPr>
            <a:spLocks noGrp="1"/>
          </p:cNvSpPr>
          <p:nvPr>
            <p:ph type="ftr" sz="quarter" idx="36"/>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6B7D7AE1-25FB-5DE2-C24E-75D2F297F12D}"/>
              </a:ext>
            </a:extLst>
          </p:cNvPr>
          <p:cNvSpPr>
            <a:spLocks noGrp="1"/>
          </p:cNvSpPr>
          <p:nvPr>
            <p:ph type="sldNum" sz="quarter" idx="37"/>
          </p:nvPr>
        </p:nvSpPr>
        <p:spPr/>
        <p:txBody>
          <a:bodyPr/>
          <a:lstStyle/>
          <a:p>
            <a:pPr algn="r"/>
            <a:fld id="{5D9A5160-6218-4E5A-B9E6-B93E3DAE377C}" type="slidenum">
              <a:rPr lang="en-US" smtClean="0"/>
              <a:pPr algn="r"/>
              <a:t>8</a:t>
            </a:fld>
            <a:endParaRPr lang="en-US"/>
          </a:p>
        </p:txBody>
      </p:sp>
      <p:pic>
        <p:nvPicPr>
          <p:cNvPr id="31" name="Content Placeholder 30">
            <a:extLst>
              <a:ext uri="{FF2B5EF4-FFF2-40B4-BE49-F238E27FC236}">
                <a16:creationId xmlns:a16="http://schemas.microsoft.com/office/drawing/2014/main" id="{9426E7BD-A38E-2913-7A04-958CF42FC41F}"/>
              </a:ext>
            </a:extLst>
          </p:cNvPr>
          <p:cNvPicPr>
            <a:picLocks noGrp="1" noChangeAspect="1"/>
          </p:cNvPicPr>
          <p:nvPr>
            <p:ph sz="quarter" idx="34"/>
          </p:nvPr>
        </p:nvPicPr>
        <p:blipFill>
          <a:blip r:embed="rId3"/>
          <a:stretch>
            <a:fillRect/>
          </a:stretch>
        </p:blipFill>
        <p:spPr>
          <a:xfrm>
            <a:off x="6090793" y="2085279"/>
            <a:ext cx="5634120" cy="3388746"/>
          </a:xfrm>
          <a:prstGeom prst="rect">
            <a:avLst/>
          </a:prstGeom>
        </p:spPr>
      </p:pic>
    </p:spTree>
    <p:extLst>
      <p:ext uri="{BB962C8B-B14F-4D97-AF65-F5344CB8AC3E}">
        <p14:creationId xmlns:p14="http://schemas.microsoft.com/office/powerpoint/2010/main" val="3070294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B260F1-FB93-5657-9985-A9EE2ED380CA}"/>
              </a:ext>
            </a:extLst>
          </p:cNvPr>
          <p:cNvSpPr>
            <a:spLocks noGrp="1"/>
          </p:cNvSpPr>
          <p:nvPr>
            <p:ph type="body" sz="quarter" idx="22"/>
          </p:nvPr>
        </p:nvSpPr>
        <p:spPr/>
        <p:txBody>
          <a:bodyPr/>
          <a:lstStyle/>
          <a:p>
            <a:endParaRPr lang="en-IN"/>
          </a:p>
        </p:txBody>
      </p:sp>
      <p:sp>
        <p:nvSpPr>
          <p:cNvPr id="3" name="Title 2">
            <a:extLst>
              <a:ext uri="{FF2B5EF4-FFF2-40B4-BE49-F238E27FC236}">
                <a16:creationId xmlns:a16="http://schemas.microsoft.com/office/drawing/2014/main" id="{EB50CEC3-D00A-4953-C981-6F4728DF8854}"/>
              </a:ext>
            </a:extLst>
          </p:cNvPr>
          <p:cNvSpPr>
            <a:spLocks noGrp="1"/>
          </p:cNvSpPr>
          <p:nvPr>
            <p:ph type="title"/>
          </p:nvPr>
        </p:nvSpPr>
        <p:spPr/>
        <p:txBody>
          <a:bodyPr/>
          <a:lstStyle/>
          <a:p>
            <a:r>
              <a:rPr lang="en-US" dirty="0"/>
              <a:t>FAQ Page</a:t>
            </a:r>
            <a:endParaRPr lang="en-IN" dirty="0"/>
          </a:p>
        </p:txBody>
      </p:sp>
      <p:sp>
        <p:nvSpPr>
          <p:cNvPr id="7" name="Date Placeholder 6">
            <a:extLst>
              <a:ext uri="{FF2B5EF4-FFF2-40B4-BE49-F238E27FC236}">
                <a16:creationId xmlns:a16="http://schemas.microsoft.com/office/drawing/2014/main" id="{0D55DEFC-16E1-578A-4DA6-9CFDE6072EAC}"/>
              </a:ext>
            </a:extLst>
          </p:cNvPr>
          <p:cNvSpPr>
            <a:spLocks noGrp="1"/>
          </p:cNvSpPr>
          <p:nvPr>
            <p:ph type="dt" sz="half" idx="34"/>
          </p:nvPr>
        </p:nvSpPr>
        <p:spPr/>
        <p:txBody>
          <a:bodyPr/>
          <a:lstStyle/>
          <a:p>
            <a:pPr>
              <a:spcBef>
                <a:spcPts val="1000"/>
              </a:spcBef>
              <a:buFont typeface="Arial" panose="020B0604020202020204" pitchFamily="34" charset="0"/>
              <a:buNone/>
            </a:pPr>
            <a:r>
              <a:rPr lang="pl-PL"/>
              <a:t>© Capgemini 2025. All rights reserved.</a:t>
            </a:r>
            <a:endParaRPr lang="en-US"/>
          </a:p>
        </p:txBody>
      </p:sp>
      <p:sp>
        <p:nvSpPr>
          <p:cNvPr id="8" name="Footer Placeholder 7">
            <a:extLst>
              <a:ext uri="{FF2B5EF4-FFF2-40B4-BE49-F238E27FC236}">
                <a16:creationId xmlns:a16="http://schemas.microsoft.com/office/drawing/2014/main" id="{A4E88320-1B55-4B9C-6A40-533D5FCA7EB2}"/>
              </a:ext>
            </a:extLst>
          </p:cNvPr>
          <p:cNvSpPr>
            <a:spLocks noGrp="1"/>
          </p:cNvSpPr>
          <p:nvPr>
            <p:ph type="ftr" sz="quarter" idx="35"/>
          </p:nvPr>
        </p:nvSpPr>
        <p:spPr/>
        <p:txBody>
          <a:bodyPr/>
          <a:lstStyle/>
          <a:p>
            <a:pPr>
              <a:spcBef>
                <a:spcPts val="1000"/>
              </a:spcBef>
              <a:buFont typeface="Arial" panose="020B0604020202020204" pitchFamily="34" charset="0"/>
              <a:buNone/>
            </a:pPr>
            <a:r>
              <a:rPr lang="en-US"/>
              <a:t>Presentation Title | Author | Date</a:t>
            </a:r>
          </a:p>
        </p:txBody>
      </p:sp>
      <p:sp>
        <p:nvSpPr>
          <p:cNvPr id="9" name="Slide Number Placeholder 8">
            <a:extLst>
              <a:ext uri="{FF2B5EF4-FFF2-40B4-BE49-F238E27FC236}">
                <a16:creationId xmlns:a16="http://schemas.microsoft.com/office/drawing/2014/main" id="{7139741A-C5A5-7366-F651-AEFFAD3B9C8B}"/>
              </a:ext>
            </a:extLst>
          </p:cNvPr>
          <p:cNvSpPr>
            <a:spLocks noGrp="1"/>
          </p:cNvSpPr>
          <p:nvPr>
            <p:ph type="sldNum" sz="quarter" idx="36"/>
          </p:nvPr>
        </p:nvSpPr>
        <p:spPr/>
        <p:txBody>
          <a:bodyPr/>
          <a:lstStyle/>
          <a:p>
            <a:pPr algn="r"/>
            <a:fld id="{5D9A5160-6218-4E5A-B9E6-B93E3DAE377C}" type="slidenum">
              <a:rPr lang="en-US" smtClean="0"/>
              <a:pPr algn="r"/>
              <a:t>9</a:t>
            </a:fld>
            <a:endParaRPr lang="en-US"/>
          </a:p>
        </p:txBody>
      </p:sp>
      <p:pic>
        <p:nvPicPr>
          <p:cNvPr id="14" name="Content Placeholder 13">
            <a:extLst>
              <a:ext uri="{FF2B5EF4-FFF2-40B4-BE49-F238E27FC236}">
                <a16:creationId xmlns:a16="http://schemas.microsoft.com/office/drawing/2014/main" id="{2C08C05A-F8C4-32DA-91DE-6126B9C87FD4}"/>
              </a:ext>
            </a:extLst>
          </p:cNvPr>
          <p:cNvPicPr>
            <a:picLocks noGrp="1" noChangeAspect="1"/>
          </p:cNvPicPr>
          <p:nvPr>
            <p:ph sz="quarter" idx="29"/>
          </p:nvPr>
        </p:nvPicPr>
        <p:blipFill>
          <a:blip r:embed="rId2"/>
          <a:stretch>
            <a:fillRect/>
          </a:stretch>
        </p:blipFill>
        <p:spPr>
          <a:xfrm>
            <a:off x="566272" y="1262636"/>
            <a:ext cx="7774840" cy="2316905"/>
          </a:xfrm>
          <a:prstGeom prst="rect">
            <a:avLst/>
          </a:prstGeom>
        </p:spPr>
      </p:pic>
      <p:pic>
        <p:nvPicPr>
          <p:cNvPr id="16" name="Picture 15">
            <a:extLst>
              <a:ext uri="{FF2B5EF4-FFF2-40B4-BE49-F238E27FC236}">
                <a16:creationId xmlns:a16="http://schemas.microsoft.com/office/drawing/2014/main" id="{CBCCE241-D370-53BA-1F13-4E0760DB217A}"/>
              </a:ext>
            </a:extLst>
          </p:cNvPr>
          <p:cNvPicPr>
            <a:picLocks noChangeAspect="1"/>
          </p:cNvPicPr>
          <p:nvPr/>
        </p:nvPicPr>
        <p:blipFill>
          <a:blip r:embed="rId3"/>
          <a:stretch>
            <a:fillRect/>
          </a:stretch>
        </p:blipFill>
        <p:spPr>
          <a:xfrm>
            <a:off x="3847170" y="3756475"/>
            <a:ext cx="7663269" cy="2686895"/>
          </a:xfrm>
          <a:prstGeom prst="rect">
            <a:avLst/>
          </a:prstGeom>
        </p:spPr>
      </p:pic>
    </p:spTree>
    <p:extLst>
      <p:ext uri="{BB962C8B-B14F-4D97-AF65-F5344CB8AC3E}">
        <p14:creationId xmlns:p14="http://schemas.microsoft.com/office/powerpoint/2010/main" val="39824596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theme1.xml><?xml version="1.0" encoding="utf-8"?>
<a:theme xmlns:a="http://schemas.openxmlformats.org/drawingml/2006/main" name="Capgemini_Bright_2025">
  <a:themeElements>
    <a:clrScheme name="New Brand October 2025">
      <a:dk1>
        <a:srgbClr val="000000"/>
      </a:dk1>
      <a:lt1>
        <a:srgbClr val="FFFFFF"/>
      </a:lt1>
      <a:dk2>
        <a:srgbClr val="0057AB"/>
      </a:dk2>
      <a:lt2>
        <a:srgbClr val="FFFFFF"/>
      </a:lt2>
      <a:accent1>
        <a:srgbClr val="1DB6F3"/>
      </a:accent1>
      <a:accent2>
        <a:srgbClr val="111937"/>
      </a:accent2>
      <a:accent3>
        <a:srgbClr val="00828E"/>
      </a:accent3>
      <a:accent4>
        <a:srgbClr val="BE4D01"/>
      </a:accent4>
      <a:accent5>
        <a:srgbClr val="903137"/>
      </a:accent5>
      <a:accent6>
        <a:srgbClr val="725F9F"/>
      </a:accent6>
      <a:hlink>
        <a:srgbClr val="0058AB"/>
      </a:hlink>
      <a:folHlink>
        <a:srgbClr val="1DB7F3"/>
      </a:folHlink>
    </a:clrScheme>
    <a:fontScheme name="Capgemini 2024">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a:noFill/>
          <a:prstDash val="soli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90000" tIns="46800" rIns="90000" bIns="46800" rtlCol="0" anchor="ctr">
        <a:spAutoFit/>
      </a:bodyPr>
      <a:lstStyle>
        <a:defPPr algn="l">
          <a:spcBef>
            <a:spcPct val="0"/>
          </a:spcBef>
          <a:defRPr sz="1400" dirty="0" err="1" smtClean="0"/>
        </a:defPPr>
      </a:lstStyle>
    </a:txDef>
  </a:objectDefaults>
  <a:extraClrSchemeLst/>
  <a:custClrLst>
    <a:custClr name="Turquoise on Dark">
      <a:srgbClr val="00D5D0"/>
    </a:custClr>
    <a:custClr name="Amber on Dark">
      <a:srgbClr val="FEB100"/>
    </a:custClr>
    <a:custClr name="Coral on Dark">
      <a:srgbClr val="FF816E"/>
    </a:custClr>
    <a:custClr name="Lilac on Dark">
      <a:srgbClr val="D4D5F2"/>
    </a:custClr>
    <a:custClr name="Teal on Light">
      <a:srgbClr val="00828E"/>
    </a:custClr>
    <a:custClr name="Burnt Orange on Light">
      <a:srgbClr val="BE4D01"/>
    </a:custClr>
    <a:custClr name="Maroon on Light">
      <a:srgbClr val="903137"/>
    </a:custClr>
    <a:custClr name="Mauve on Light">
      <a:srgbClr val="725F9F"/>
    </a:custClr>
  </a:custClrLst>
  <a:extLst>
    <a:ext uri="{05A4C25C-085E-4340-85A3-A5531E510DB2}">
      <thm15:themeFamily xmlns:thm15="http://schemas.microsoft.com/office/thememl/2012/main" name="Capgemini_PPT-template_Master_October-2025" id="{B9C3785F-15C0-4C4E-BB87-6224D46D73B0}" vid="{FBEB7B35-5551-BF4B-8C33-B3D760CD696D}"/>
    </a:ext>
  </a:extLst>
</a:theme>
</file>

<file path=ppt/theme/theme2.xml><?xml version="1.0" encoding="utf-8"?>
<a:theme xmlns:a="http://schemas.openxmlformats.org/drawingml/2006/main" name="Capgemini_Dark-Blue_2025">
  <a:themeElements>
    <a:clrScheme name="Capgemini Dark Blue 2026">
      <a:dk1>
        <a:srgbClr val="000000"/>
      </a:dk1>
      <a:lt1>
        <a:srgbClr val="FFFFFF"/>
      </a:lt1>
      <a:dk2>
        <a:srgbClr val="0057AB"/>
      </a:dk2>
      <a:lt2>
        <a:srgbClr val="FFFFFF"/>
      </a:lt2>
      <a:accent1>
        <a:srgbClr val="1DB6F3"/>
      </a:accent1>
      <a:accent2>
        <a:srgbClr val="111937"/>
      </a:accent2>
      <a:accent3>
        <a:srgbClr val="00D5D0"/>
      </a:accent3>
      <a:accent4>
        <a:srgbClr val="FEB100"/>
      </a:accent4>
      <a:accent5>
        <a:srgbClr val="FF816E"/>
      </a:accent5>
      <a:accent6>
        <a:srgbClr val="D4D5F2"/>
      </a:accent6>
      <a:hlink>
        <a:srgbClr val="1DB7F3"/>
      </a:hlink>
      <a:folHlink>
        <a:srgbClr val="77D3F7"/>
      </a:folHlink>
    </a:clrScheme>
    <a:fontScheme name="Capgemini 2024">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a:noFill/>
          <a:prstDash val="soli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90000" tIns="46800" rIns="90000" bIns="46800" rtlCol="0" anchor="ctr">
        <a:spAutoFit/>
      </a:bodyPr>
      <a:lstStyle>
        <a:defPPr algn="l">
          <a:spcBef>
            <a:spcPct val="0"/>
          </a:spcBef>
          <a:defRPr sz="1400" dirty="0" err="1" smtClean="0"/>
        </a:defPPr>
      </a:lstStyle>
    </a:txDef>
  </a:objectDefaults>
  <a:extraClrSchemeLst/>
  <a:custClrLst>
    <a:custClr name="Turquoise on Dark">
      <a:srgbClr val="00D5D0"/>
    </a:custClr>
    <a:custClr name="Amber on Dark">
      <a:srgbClr val="FEB100"/>
    </a:custClr>
    <a:custClr name="Coral on Dark">
      <a:srgbClr val="FF816E"/>
    </a:custClr>
    <a:custClr name="Lilac on Dark">
      <a:srgbClr val="D4D5F2"/>
    </a:custClr>
    <a:custClr name="Teal on Light">
      <a:srgbClr val="00828E"/>
    </a:custClr>
    <a:custClr name="Burnt Orange on Light">
      <a:srgbClr val="BE4D01"/>
    </a:custClr>
    <a:custClr name="Maroon on Light">
      <a:srgbClr val="903137"/>
    </a:custClr>
    <a:custClr name="Mauve on Light">
      <a:srgbClr val="725F9F"/>
    </a:custClr>
  </a:custClrLst>
  <a:extLst>
    <a:ext uri="{05A4C25C-085E-4340-85A3-A5531E510DB2}">
      <thm15:themeFamily xmlns:thm15="http://schemas.microsoft.com/office/thememl/2012/main" name="Capgemini_PPT-template_Master_October-2025" id="{B9C3785F-15C0-4C4E-BB87-6224D46D73B0}" vid="{591E77C4-E66D-8C46-BBCF-52602D852A3B}"/>
    </a:ext>
  </a:extLst>
</a:theme>
</file>

<file path=ppt/theme/theme3.xml><?xml version="1.0" encoding="utf-8"?>
<a:theme xmlns:a="http://schemas.openxmlformats.org/drawingml/2006/main" name="Capgemini_Blue_2025">
  <a:themeElements>
    <a:clrScheme name="Capgemini Blue 2026">
      <a:dk1>
        <a:srgbClr val="000000"/>
      </a:dk1>
      <a:lt1>
        <a:srgbClr val="FFFFFF"/>
      </a:lt1>
      <a:dk2>
        <a:srgbClr val="0057AB"/>
      </a:dk2>
      <a:lt2>
        <a:srgbClr val="FFFFFF"/>
      </a:lt2>
      <a:accent1>
        <a:srgbClr val="1DB6F3"/>
      </a:accent1>
      <a:accent2>
        <a:srgbClr val="111937"/>
      </a:accent2>
      <a:accent3>
        <a:srgbClr val="00D5D0"/>
      </a:accent3>
      <a:accent4>
        <a:srgbClr val="FEB100"/>
      </a:accent4>
      <a:accent5>
        <a:srgbClr val="FF816E"/>
      </a:accent5>
      <a:accent6>
        <a:srgbClr val="D4D5F2"/>
      </a:accent6>
      <a:hlink>
        <a:srgbClr val="1DB7F3"/>
      </a:hlink>
      <a:folHlink>
        <a:srgbClr val="77D3F7"/>
      </a:folHlink>
    </a:clrScheme>
    <a:fontScheme name="Capgemini 2024">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a:noFill/>
          <a:prstDash val="soli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90000" tIns="46800" rIns="90000" bIns="46800" rtlCol="0" anchor="ctr">
        <a:spAutoFit/>
      </a:bodyPr>
      <a:lstStyle>
        <a:defPPr algn="l">
          <a:spcBef>
            <a:spcPct val="0"/>
          </a:spcBef>
          <a:defRPr sz="1400" dirty="0" err="1" smtClean="0"/>
        </a:defPPr>
      </a:lstStyle>
    </a:txDef>
  </a:objectDefaults>
  <a:extraClrSchemeLst/>
  <a:custClrLst>
    <a:custClr name="Turquoise on Dark">
      <a:srgbClr val="00D5D0"/>
    </a:custClr>
    <a:custClr name="Amber on Dark">
      <a:srgbClr val="FEB100"/>
    </a:custClr>
    <a:custClr name="Coral on Dark">
      <a:srgbClr val="FF816E"/>
    </a:custClr>
    <a:custClr name="Lilac on Dark">
      <a:srgbClr val="D4D5F2"/>
    </a:custClr>
    <a:custClr name="Teal on Light">
      <a:srgbClr val="00828E"/>
    </a:custClr>
    <a:custClr name="Burnt Orange on Light">
      <a:srgbClr val="BE4D01"/>
    </a:custClr>
    <a:custClr name="Maroon on Light">
      <a:srgbClr val="903137"/>
    </a:custClr>
    <a:custClr name="Mauve on Light">
      <a:srgbClr val="725F9F"/>
    </a:custClr>
  </a:custClrLst>
  <a:extLst>
    <a:ext uri="{05A4C25C-085E-4340-85A3-A5531E510DB2}">
      <thm15:themeFamily xmlns:thm15="http://schemas.microsoft.com/office/thememl/2012/main" name="Capgemini_PPT-template_Master_October-2025" id="{B9C3785F-15C0-4C4E-BB87-6224D46D73B0}" vid="{238B7F77-4DDE-8645-8891-834EDF42CBF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7ed4bad-f55e-4168-a2c3-07c0c4a2371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37C4C51C6BBB45BE324B59011EA130" ma:contentTypeVersion="9" ma:contentTypeDescription="Create a new document." ma:contentTypeScope="" ma:versionID="12194e4df5215d634c32ea4892c0a30b">
  <xsd:schema xmlns:xsd="http://www.w3.org/2001/XMLSchema" xmlns:xs="http://www.w3.org/2001/XMLSchema" xmlns:p="http://schemas.microsoft.com/office/2006/metadata/properties" xmlns:ns3="f7ed4bad-f55e-4168-a2c3-07c0c4a23710" targetNamespace="http://schemas.microsoft.com/office/2006/metadata/properties" ma:root="true" ma:fieldsID="64139ba99e5154687574e67faf9171cb" ns3:_="">
    <xsd:import namespace="f7ed4bad-f55e-4168-a2c3-07c0c4a23710"/>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ed4bad-f55e-4168-a2c3-07c0c4a23710"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SystemTags" ma:index="13" nillable="true" ma:displayName="MediaServiceSystemTags" ma:hidden="true" ma:internalName="MediaServiceSystemTags" ma:readOnly="true">
      <xsd:simpleType>
        <xsd:restriction base="dms:Note"/>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A0046D-0765-4685-8521-7D1E34B9A377}">
  <ds:schemaRefs>
    <ds:schemaRef ds:uri="http://www.w3.org/XML/1998/namespace"/>
    <ds:schemaRef ds:uri="http://purl.org/dc/elements/1.1/"/>
    <ds:schemaRef ds:uri="http://purl.org/dc/dcmitype/"/>
    <ds:schemaRef ds:uri="http://purl.org/dc/terms/"/>
    <ds:schemaRef ds:uri="http://schemas.microsoft.com/office/2006/metadata/properties"/>
    <ds:schemaRef ds:uri="http://schemas.microsoft.com/office/2006/documentManagement/types"/>
    <ds:schemaRef ds:uri="http://schemas.openxmlformats.org/package/2006/metadata/core-properties"/>
    <ds:schemaRef ds:uri="f7ed4bad-f55e-4168-a2c3-07c0c4a23710"/>
    <ds:schemaRef ds:uri="http://schemas.microsoft.com/office/infopath/2007/PartnerControls"/>
  </ds:schemaRefs>
</ds:datastoreItem>
</file>

<file path=customXml/itemProps2.xml><?xml version="1.0" encoding="utf-8"?>
<ds:datastoreItem xmlns:ds="http://schemas.openxmlformats.org/officeDocument/2006/customXml" ds:itemID="{47CF04F0-456A-483D-A7D2-D6142AA5B354}">
  <ds:schemaRefs>
    <ds:schemaRef ds:uri="http://schemas.microsoft.com/sharepoint/v3/contenttype/forms"/>
  </ds:schemaRefs>
</ds:datastoreItem>
</file>

<file path=customXml/itemProps3.xml><?xml version="1.0" encoding="utf-8"?>
<ds:datastoreItem xmlns:ds="http://schemas.openxmlformats.org/officeDocument/2006/customXml" ds:itemID="{79765C9F-9B58-4B14-892E-6FE3246741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ed4bad-f55e-4168-a2c3-07c0c4a237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e760c494-6550-44b4-8258-77c175d778b7}" enabled="1" method="Privileged" siteId="{76a2ae5a-9f00-4f6b-95ed-5d33d77c4d61}" removed="0"/>
</clbl:labelList>
</file>

<file path=docProps/app.xml><?xml version="1.0" encoding="utf-8"?>
<Properties xmlns="http://schemas.openxmlformats.org/officeDocument/2006/extended-properties" xmlns:vt="http://schemas.openxmlformats.org/officeDocument/2006/docPropsVTypes">
  <Template>Capgemini-master_Powerpoint-template2025</Template>
  <TotalTime>351</TotalTime>
  <Words>881</Words>
  <Application>Microsoft Office PowerPoint</Application>
  <PresentationFormat>Widescreen</PresentationFormat>
  <Paragraphs>170</Paragraphs>
  <Slides>29</Slides>
  <Notes>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29</vt:i4>
      </vt:variant>
    </vt:vector>
  </HeadingPairs>
  <TitlesOfParts>
    <vt:vector size="43" baseType="lpstr">
      <vt:lpstr>Aptos</vt:lpstr>
      <vt:lpstr>Arial</vt:lpstr>
      <vt:lpstr>Arial Rounded MT Bold</vt:lpstr>
      <vt:lpstr>Calibri</vt:lpstr>
      <vt:lpstr>Californian FB</vt:lpstr>
      <vt:lpstr>System Font Regular</vt:lpstr>
      <vt:lpstr>Ubuntu</vt:lpstr>
      <vt:lpstr>Ubuntu Light</vt:lpstr>
      <vt:lpstr>Ubuntu Medium</vt:lpstr>
      <vt:lpstr>Verdana</vt:lpstr>
      <vt:lpstr>Wingdings</vt:lpstr>
      <vt:lpstr>Capgemini_Bright_2025</vt:lpstr>
      <vt:lpstr>Capgemini_Dark-Blue_2025</vt:lpstr>
      <vt:lpstr>Capgemini_Blue_2025</vt:lpstr>
      <vt:lpstr> Home Loan Management </vt:lpstr>
      <vt:lpstr>Project Overview</vt:lpstr>
      <vt:lpstr>Technologies Used</vt:lpstr>
      <vt:lpstr>Key Features</vt:lpstr>
      <vt:lpstr>Home Page</vt:lpstr>
      <vt:lpstr>Home Page (Continuation)</vt:lpstr>
      <vt:lpstr>About Us Page</vt:lpstr>
      <vt:lpstr>Calculator Page</vt:lpstr>
      <vt:lpstr>FAQ Page</vt:lpstr>
      <vt:lpstr>Contact Us Page</vt:lpstr>
      <vt:lpstr>Registration Page</vt:lpstr>
      <vt:lpstr>Registration update</vt:lpstr>
      <vt:lpstr>Login Page</vt:lpstr>
      <vt:lpstr>Password Reset:</vt:lpstr>
      <vt:lpstr>User Dashboard</vt:lpstr>
      <vt:lpstr>HomeLoan Application Form</vt:lpstr>
      <vt:lpstr>HomeLoan Application Form</vt:lpstr>
      <vt:lpstr>Application Form(Details Entered)</vt:lpstr>
      <vt:lpstr>Loan Application Submission:</vt:lpstr>
      <vt:lpstr>Track Loan Page</vt:lpstr>
      <vt:lpstr>Loan Payment</vt:lpstr>
      <vt:lpstr>User Log Out :</vt:lpstr>
      <vt:lpstr>Admin Login</vt:lpstr>
      <vt:lpstr>Admin Dashboard</vt:lpstr>
      <vt:lpstr>Admin Dashboard(Status Bar)</vt:lpstr>
      <vt:lpstr>Registered User, Applications &amp; Customer Messages:</vt:lpstr>
      <vt:lpstr>User Application Details(In Admin Portal):</vt:lpstr>
      <vt:lpstr>Admin Log Out</vt:lpstr>
      <vt:lpstr>Make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Sultana, Sunia</dc:creator>
  <cp:lastModifiedBy>Sultana, Sunia</cp:lastModifiedBy>
  <cp:revision>2</cp:revision>
  <dcterms:created xsi:type="dcterms:W3CDTF">2025-10-27T06:23:39Z</dcterms:created>
  <dcterms:modified xsi:type="dcterms:W3CDTF">2025-10-27T12:14:56Z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0x0101001937C4C51C6BBB45BE324B59011EA130</vt:lpwstr>
  </property>
</Properties>
</file>